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9" r:id="rId2"/>
    <p:sldMasterId id="2147483738" r:id="rId3"/>
    <p:sldMasterId id="2147483747" r:id="rId4"/>
    <p:sldMasterId id="2147483759" r:id="rId5"/>
    <p:sldMasterId id="2147483784" r:id="rId6"/>
    <p:sldMasterId id="2147483810" r:id="rId7"/>
  </p:sldMasterIdLst>
  <p:notesMasterIdLst>
    <p:notesMasterId r:id="rId60"/>
  </p:notesMasterIdLst>
  <p:sldIdLst>
    <p:sldId id="265" r:id="rId8"/>
    <p:sldId id="281" r:id="rId9"/>
    <p:sldId id="257" r:id="rId10"/>
    <p:sldId id="282" r:id="rId11"/>
    <p:sldId id="280" r:id="rId12"/>
    <p:sldId id="286" r:id="rId13"/>
    <p:sldId id="279" r:id="rId14"/>
    <p:sldId id="616" r:id="rId15"/>
    <p:sldId id="617" r:id="rId16"/>
    <p:sldId id="296" r:id="rId17"/>
    <p:sldId id="283" r:id="rId18"/>
    <p:sldId id="267" r:id="rId19"/>
    <p:sldId id="429" r:id="rId20"/>
    <p:sldId id="288" r:id="rId21"/>
    <p:sldId id="278" r:id="rId22"/>
    <p:sldId id="575" r:id="rId23"/>
    <p:sldId id="587" r:id="rId24"/>
    <p:sldId id="540" r:id="rId25"/>
    <p:sldId id="594" r:id="rId26"/>
    <p:sldId id="595" r:id="rId27"/>
    <p:sldId id="614" r:id="rId28"/>
    <p:sldId id="597" r:id="rId29"/>
    <p:sldId id="598" r:id="rId30"/>
    <p:sldId id="613" r:id="rId31"/>
    <p:sldId id="618" r:id="rId32"/>
    <p:sldId id="620" r:id="rId33"/>
    <p:sldId id="619" r:id="rId34"/>
    <p:sldId id="599" r:id="rId35"/>
    <p:sldId id="600" r:id="rId36"/>
    <p:sldId id="605" r:id="rId37"/>
    <p:sldId id="607" r:id="rId38"/>
    <p:sldId id="291" r:id="rId39"/>
    <p:sldId id="608" r:id="rId40"/>
    <p:sldId id="496" r:id="rId41"/>
    <p:sldId id="574" r:id="rId42"/>
    <p:sldId id="290" r:id="rId43"/>
    <p:sldId id="362" r:id="rId44"/>
    <p:sldId id="435" r:id="rId45"/>
    <p:sldId id="615" r:id="rId46"/>
    <p:sldId id="590" r:id="rId47"/>
    <p:sldId id="591" r:id="rId48"/>
    <p:sldId id="592" r:id="rId49"/>
    <p:sldId id="593" r:id="rId50"/>
    <p:sldId id="611" r:id="rId51"/>
    <p:sldId id="612" r:id="rId52"/>
    <p:sldId id="285" r:id="rId53"/>
    <p:sldId id="392" r:id="rId54"/>
    <p:sldId id="588" r:id="rId55"/>
    <p:sldId id="609" r:id="rId56"/>
    <p:sldId id="418" r:id="rId57"/>
    <p:sldId id="589" r:id="rId58"/>
    <p:sldId id="272" r:id="rId59"/>
  </p:sldIdLst>
  <p:sldSz cx="9144000" cy="6858000" type="screen4x3"/>
  <p:notesSz cx="6669088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  <a:srgbClr val="A4D76B"/>
    <a:srgbClr val="003300"/>
    <a:srgbClr val="ECFBC9"/>
    <a:srgbClr val="66CC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158" autoAdjust="0"/>
  </p:normalViewPr>
  <p:slideViewPr>
    <p:cSldViewPr>
      <p:cViewPr varScale="1">
        <p:scale>
          <a:sx n="83" d="100"/>
          <a:sy n="83" d="100"/>
        </p:scale>
        <p:origin x="-118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4"/>
    </p:cViewPr>
  </p:sorterViewPr>
  <p:notesViewPr>
    <p:cSldViewPr>
      <p:cViewPr varScale="1">
        <p:scale>
          <a:sx n="76" d="100"/>
          <a:sy n="76" d="100"/>
        </p:scale>
        <p:origin x="-2196" y="-108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tableStyles" Target="tableStyle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012010-5375-42D5-AB8C-0B1A8702089F}" type="doc">
      <dgm:prSet loTypeId="urn:microsoft.com/office/officeart/2005/8/layout/list1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s-ES"/>
        </a:p>
      </dgm:t>
    </dgm:pt>
    <dgm:pt modelId="{D7627EEF-249B-4CC8-8E2E-A5CFDEFBFB20}">
      <dgm:prSet phldrT="[Tex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Equidad y Justicia</a:t>
          </a:r>
          <a:endParaRPr lang="es-ES" sz="24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219F0438-40D6-4339-B42A-0CB9B1B3190F}" type="parTrans" cxnId="{0024C7A6-1388-43AA-AC0B-19961A0AC1E6}">
      <dgm:prSet/>
      <dgm:spPr/>
      <dgm:t>
        <a:bodyPr/>
        <a:lstStyle/>
        <a:p>
          <a:endParaRPr lang="es-ES" sz="32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5475E55-A633-49D4-952B-0D4AF69CF2D1}" type="sibTrans" cxnId="{0024C7A6-1388-43AA-AC0B-19961A0AC1E6}">
      <dgm:prSet/>
      <dgm:spPr/>
      <dgm:t>
        <a:bodyPr/>
        <a:lstStyle/>
        <a:p>
          <a:endParaRPr lang="es-ES" sz="32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6CD4F74-6AC9-4641-9CB0-B302D3BD2152}">
      <dgm:prSet phldrT="[Tex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Responsabilidad Social del Conocimiento</a:t>
          </a:r>
          <a:endParaRPr lang="es-ES" sz="24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F8B34D24-6A5E-4408-A8FC-E8718E92531C}" type="parTrans" cxnId="{7237AD32-29E0-47BA-8A9E-DE0A10E4265F}">
      <dgm:prSet/>
      <dgm:spPr/>
      <dgm:t>
        <a:bodyPr/>
        <a:lstStyle/>
        <a:p>
          <a:endParaRPr lang="es-ES" sz="32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43444E8C-B9F9-41C3-9059-A3E6A303AC5C}" type="sibTrans" cxnId="{7237AD32-29E0-47BA-8A9E-DE0A10E4265F}">
      <dgm:prSet/>
      <dgm:spPr/>
      <dgm:t>
        <a:bodyPr/>
        <a:lstStyle/>
        <a:p>
          <a:endParaRPr lang="es-ES" sz="32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6CB7858-39E2-4810-BCF8-3C1B095D8994}">
      <dgm:prSet phldrT="[Tex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Responsabilidad Ambiental</a:t>
          </a:r>
        </a:p>
      </dgm:t>
    </dgm:pt>
    <dgm:pt modelId="{F200FEB6-34E1-413E-82C4-B3058C05A176}" type="parTrans" cxnId="{D9507B5D-7126-4A47-A44B-7E1CC04AA239}">
      <dgm:prSet/>
      <dgm:spPr/>
      <dgm:t>
        <a:bodyPr/>
        <a:lstStyle/>
        <a:p>
          <a:endParaRPr lang="es-ES" sz="32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6053AD8-D826-4ED1-A6D4-2A5CD8B1624D}" type="sibTrans" cxnId="{D9507B5D-7126-4A47-A44B-7E1CC04AA239}">
      <dgm:prSet/>
      <dgm:spPr/>
      <dgm:t>
        <a:bodyPr/>
        <a:lstStyle/>
        <a:p>
          <a:endParaRPr lang="es-ES" sz="32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5DA057D-A95B-4611-AE5C-BCA643F1E5A3}">
      <dgm:prSet custT="1"/>
      <dgm:spPr/>
      <dgm:t>
        <a:bodyPr/>
        <a:lstStyle/>
        <a:p>
          <a:r>
            <a:rPr lang="es-ES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Democracia</a:t>
          </a:r>
          <a:endParaRPr lang="es-ES" sz="24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7F60601-494C-491B-A550-C65E87ADB37A}" type="parTrans" cxnId="{F9190C1E-95B3-40A5-8EC5-D520618CBF85}">
      <dgm:prSet/>
      <dgm:spPr/>
      <dgm:t>
        <a:bodyPr/>
        <a:lstStyle/>
        <a:p>
          <a:endParaRPr lang="es-ES" sz="32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49590804-D5FF-47CB-9F8E-EEC6D2846076}" type="sibTrans" cxnId="{F9190C1E-95B3-40A5-8EC5-D520618CBF85}">
      <dgm:prSet/>
      <dgm:spPr/>
      <dgm:t>
        <a:bodyPr/>
        <a:lstStyle/>
        <a:p>
          <a:endParaRPr lang="es-ES" sz="32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2A7C87F-E489-46B6-9BBB-E0E3451E982E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Pluralismo</a:t>
          </a:r>
          <a:endParaRPr lang="es-ES" sz="24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FBD2DB3-8353-48E0-B723-E896D0ACBA75}" type="parTrans" cxnId="{BA344E32-A91B-48E9-9F9B-C5A6B6E72638}">
      <dgm:prSet/>
      <dgm:spPr/>
      <dgm:t>
        <a:bodyPr/>
        <a:lstStyle/>
        <a:p>
          <a:endParaRPr lang="es-ES" sz="32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E9A48DC-66FA-4F4F-A7CF-076D8D6171C7}" type="sibTrans" cxnId="{BA344E32-A91B-48E9-9F9B-C5A6B6E72638}">
      <dgm:prSet/>
      <dgm:spPr/>
      <dgm:t>
        <a:bodyPr/>
        <a:lstStyle/>
        <a:p>
          <a:endParaRPr lang="es-ES" sz="32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59B5E41-78C2-4D66-BF70-8F6E433E1C6D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Conciencia de lo Público</a:t>
          </a:r>
          <a:endParaRPr lang="es-ES" sz="24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91D6AFF9-8DF3-4293-8417-FB2616B185B0}" type="parTrans" cxnId="{3C523220-055F-49E4-9328-E37147D6A9A4}">
      <dgm:prSet/>
      <dgm:spPr/>
      <dgm:t>
        <a:bodyPr/>
        <a:lstStyle/>
        <a:p>
          <a:endParaRPr lang="es-ES" sz="32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4F03661-3F52-47B4-AA4B-A675D12CEB4F}" type="sibTrans" cxnId="{3C523220-055F-49E4-9328-E37147D6A9A4}">
      <dgm:prSet/>
      <dgm:spPr/>
      <dgm:t>
        <a:bodyPr/>
        <a:lstStyle/>
        <a:p>
          <a:endParaRPr lang="es-ES" sz="32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C19870FA-8811-41C9-8266-44B8AAE952B7}" type="pres">
      <dgm:prSet presAssocID="{79012010-5375-42D5-AB8C-0B1A8702089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9140267-D189-4C00-B4C5-D0F375E6BCD9}" type="pres">
      <dgm:prSet presAssocID="{D7627EEF-249B-4CC8-8E2E-A5CFDEFBFB20}" presName="parentLin" presStyleCnt="0"/>
      <dgm:spPr/>
    </dgm:pt>
    <dgm:pt modelId="{541352A3-0295-48D6-8977-43D36F362BC6}" type="pres">
      <dgm:prSet presAssocID="{D7627EEF-249B-4CC8-8E2E-A5CFDEFBFB20}" presName="parentLeftMargin" presStyleLbl="node1" presStyleIdx="0" presStyleCnt="6"/>
      <dgm:spPr/>
      <dgm:t>
        <a:bodyPr/>
        <a:lstStyle/>
        <a:p>
          <a:endParaRPr lang="es-ES"/>
        </a:p>
      </dgm:t>
    </dgm:pt>
    <dgm:pt modelId="{1FBA4AD1-8E74-4FD0-B67E-AF73DEB6DAB3}" type="pres">
      <dgm:prSet presAssocID="{D7627EEF-249B-4CC8-8E2E-A5CFDEFBFB20}" presName="parentText" presStyleLbl="node1" presStyleIdx="0" presStyleCnt="6" custScaleX="12083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DEAB47-43CB-4286-824C-AFAD7D95D753}" type="pres">
      <dgm:prSet presAssocID="{D7627EEF-249B-4CC8-8E2E-A5CFDEFBFB20}" presName="negativeSpace" presStyleCnt="0"/>
      <dgm:spPr/>
    </dgm:pt>
    <dgm:pt modelId="{19C7E925-E2B6-4D21-8C61-2EB9BDFD7172}" type="pres">
      <dgm:prSet presAssocID="{D7627EEF-249B-4CC8-8E2E-A5CFDEFBFB20}" presName="childText" presStyleLbl="conFgAcc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D80D32E-226E-49CE-9A1F-DD9369EDDD02}" type="pres">
      <dgm:prSet presAssocID="{35475E55-A633-49D4-952B-0D4AF69CF2D1}" presName="spaceBetweenRectangles" presStyleCnt="0"/>
      <dgm:spPr/>
    </dgm:pt>
    <dgm:pt modelId="{9E6B1474-B514-4D57-AB5E-409ABF057DA7}" type="pres">
      <dgm:prSet presAssocID="{56CD4F74-6AC9-4641-9CB0-B302D3BD2152}" presName="parentLin" presStyleCnt="0"/>
      <dgm:spPr/>
    </dgm:pt>
    <dgm:pt modelId="{73087B26-874C-477F-8D9C-6DCCE92B6980}" type="pres">
      <dgm:prSet presAssocID="{56CD4F74-6AC9-4641-9CB0-B302D3BD2152}" presName="parentLeftMargin" presStyleLbl="node1" presStyleIdx="0" presStyleCnt="6"/>
      <dgm:spPr/>
      <dgm:t>
        <a:bodyPr/>
        <a:lstStyle/>
        <a:p>
          <a:endParaRPr lang="es-ES"/>
        </a:p>
      </dgm:t>
    </dgm:pt>
    <dgm:pt modelId="{8FDE6781-0A82-4C38-A795-E04702727E81}" type="pres">
      <dgm:prSet presAssocID="{56CD4F74-6AC9-4641-9CB0-B302D3BD2152}" presName="parentText" presStyleLbl="node1" presStyleIdx="1" presStyleCnt="6" custScaleX="12083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48E2D4-E282-4515-A445-56D5C28D6E5D}" type="pres">
      <dgm:prSet presAssocID="{56CD4F74-6AC9-4641-9CB0-B302D3BD2152}" presName="negativeSpace" presStyleCnt="0"/>
      <dgm:spPr/>
    </dgm:pt>
    <dgm:pt modelId="{BB35494B-3708-4611-A4D6-1A04F1FD2065}" type="pres">
      <dgm:prSet presAssocID="{56CD4F74-6AC9-4641-9CB0-B302D3BD2152}" presName="childText" presStyleLbl="conFgAcc1" presStyleIdx="1" presStyleCnt="6">
        <dgm:presLayoutVars>
          <dgm:bulletEnabled val="1"/>
        </dgm:presLayoutVars>
      </dgm:prSet>
      <dgm:spPr/>
    </dgm:pt>
    <dgm:pt modelId="{F935D171-B2E4-43D8-B0F8-3E83FCC970EF}" type="pres">
      <dgm:prSet presAssocID="{43444E8C-B9F9-41C3-9059-A3E6A303AC5C}" presName="spaceBetweenRectangles" presStyleCnt="0"/>
      <dgm:spPr/>
    </dgm:pt>
    <dgm:pt modelId="{36027E13-C8C7-4D1F-AFB7-BE5319F7AADB}" type="pres">
      <dgm:prSet presAssocID="{36CB7858-39E2-4810-BCF8-3C1B095D8994}" presName="parentLin" presStyleCnt="0"/>
      <dgm:spPr/>
    </dgm:pt>
    <dgm:pt modelId="{232D0816-5E96-4B2F-BBDB-E4DFAD131E09}" type="pres">
      <dgm:prSet presAssocID="{36CB7858-39E2-4810-BCF8-3C1B095D8994}" presName="parentLeftMargin" presStyleLbl="node1" presStyleIdx="1" presStyleCnt="6"/>
      <dgm:spPr/>
      <dgm:t>
        <a:bodyPr/>
        <a:lstStyle/>
        <a:p>
          <a:endParaRPr lang="es-ES"/>
        </a:p>
      </dgm:t>
    </dgm:pt>
    <dgm:pt modelId="{18D2921E-AE38-4CAB-9FE0-FC01175C9AF0}" type="pres">
      <dgm:prSet presAssocID="{36CB7858-39E2-4810-BCF8-3C1B095D8994}" presName="parentText" presStyleLbl="node1" presStyleIdx="2" presStyleCnt="6" custScaleX="12083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11A9A8-8424-4ABD-803A-48EDEE42D47D}" type="pres">
      <dgm:prSet presAssocID="{36CB7858-39E2-4810-BCF8-3C1B095D8994}" presName="negativeSpace" presStyleCnt="0"/>
      <dgm:spPr/>
    </dgm:pt>
    <dgm:pt modelId="{640F503F-7660-4FA0-AA1D-CF05AE415B26}" type="pres">
      <dgm:prSet presAssocID="{36CB7858-39E2-4810-BCF8-3C1B095D8994}" presName="childText" presStyleLbl="conFgAcc1" presStyleIdx="2" presStyleCnt="6">
        <dgm:presLayoutVars>
          <dgm:bulletEnabled val="1"/>
        </dgm:presLayoutVars>
      </dgm:prSet>
      <dgm:spPr/>
    </dgm:pt>
    <dgm:pt modelId="{615F4E2E-54FE-4DE0-96AE-0CF394CD4C18}" type="pres">
      <dgm:prSet presAssocID="{76053AD8-D826-4ED1-A6D4-2A5CD8B1624D}" presName="spaceBetweenRectangles" presStyleCnt="0"/>
      <dgm:spPr/>
    </dgm:pt>
    <dgm:pt modelId="{E07B0F93-E22B-4D1C-B5D8-32D5BE2A73DF}" type="pres">
      <dgm:prSet presAssocID="{75DA057D-A95B-4611-AE5C-BCA643F1E5A3}" presName="parentLin" presStyleCnt="0"/>
      <dgm:spPr/>
    </dgm:pt>
    <dgm:pt modelId="{31907291-091C-46F2-8422-2546145D2C36}" type="pres">
      <dgm:prSet presAssocID="{75DA057D-A95B-4611-AE5C-BCA643F1E5A3}" presName="parentLeftMargin" presStyleLbl="node1" presStyleIdx="2" presStyleCnt="6"/>
      <dgm:spPr/>
      <dgm:t>
        <a:bodyPr/>
        <a:lstStyle/>
        <a:p>
          <a:endParaRPr lang="es-ES"/>
        </a:p>
      </dgm:t>
    </dgm:pt>
    <dgm:pt modelId="{456EFD3B-85D4-45B7-88E8-5D9A77ABA65D}" type="pres">
      <dgm:prSet presAssocID="{75DA057D-A95B-4611-AE5C-BCA643F1E5A3}" presName="parentText" presStyleLbl="node1" presStyleIdx="3" presStyleCnt="6" custScaleX="12083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4BEB0B-BB39-4CA5-AC41-E5BAFC59F7D9}" type="pres">
      <dgm:prSet presAssocID="{75DA057D-A95B-4611-AE5C-BCA643F1E5A3}" presName="negativeSpace" presStyleCnt="0"/>
      <dgm:spPr/>
    </dgm:pt>
    <dgm:pt modelId="{2A74E3F1-8BF0-45A4-8416-52B86DD514FB}" type="pres">
      <dgm:prSet presAssocID="{75DA057D-A95B-4611-AE5C-BCA643F1E5A3}" presName="childText" presStyleLbl="conFgAcc1" presStyleIdx="3" presStyleCnt="6">
        <dgm:presLayoutVars>
          <dgm:bulletEnabled val="1"/>
        </dgm:presLayoutVars>
      </dgm:prSet>
      <dgm:spPr/>
    </dgm:pt>
    <dgm:pt modelId="{B9B91400-3923-4D91-9FA3-FCC3E8058E3E}" type="pres">
      <dgm:prSet presAssocID="{49590804-D5FF-47CB-9F8E-EEC6D2846076}" presName="spaceBetweenRectangles" presStyleCnt="0"/>
      <dgm:spPr/>
    </dgm:pt>
    <dgm:pt modelId="{F31C4956-7E21-46A8-B9ED-2BF4A9DC4FBB}" type="pres">
      <dgm:prSet presAssocID="{12A7C87F-E489-46B6-9BBB-E0E3451E982E}" presName="parentLin" presStyleCnt="0"/>
      <dgm:spPr/>
    </dgm:pt>
    <dgm:pt modelId="{78233210-3241-472C-9B16-5C7E1AE45A87}" type="pres">
      <dgm:prSet presAssocID="{12A7C87F-E489-46B6-9BBB-E0E3451E982E}" presName="parentLeftMargin" presStyleLbl="node1" presStyleIdx="3" presStyleCnt="6"/>
      <dgm:spPr/>
      <dgm:t>
        <a:bodyPr/>
        <a:lstStyle/>
        <a:p>
          <a:endParaRPr lang="es-ES"/>
        </a:p>
      </dgm:t>
    </dgm:pt>
    <dgm:pt modelId="{6A75E2D3-6F62-4740-8035-1AD3705F6BD6}" type="pres">
      <dgm:prSet presAssocID="{12A7C87F-E489-46B6-9BBB-E0E3451E982E}" presName="parentText" presStyleLbl="node1" presStyleIdx="4" presStyleCnt="6" custScaleX="12083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C803C4-7224-458B-8588-C0B719260306}" type="pres">
      <dgm:prSet presAssocID="{12A7C87F-E489-46B6-9BBB-E0E3451E982E}" presName="negativeSpace" presStyleCnt="0"/>
      <dgm:spPr/>
    </dgm:pt>
    <dgm:pt modelId="{4D53880B-AF71-4787-B232-091FD4C3E16C}" type="pres">
      <dgm:prSet presAssocID="{12A7C87F-E489-46B6-9BBB-E0E3451E982E}" presName="childText" presStyleLbl="conFgAcc1" presStyleIdx="4" presStyleCnt="6">
        <dgm:presLayoutVars>
          <dgm:bulletEnabled val="1"/>
        </dgm:presLayoutVars>
      </dgm:prSet>
      <dgm:spPr/>
    </dgm:pt>
    <dgm:pt modelId="{BD2BE1E8-2D46-41BE-B6BF-2C0D871EA9B1}" type="pres">
      <dgm:prSet presAssocID="{AE9A48DC-66FA-4F4F-A7CF-076D8D6171C7}" presName="spaceBetweenRectangles" presStyleCnt="0"/>
      <dgm:spPr/>
    </dgm:pt>
    <dgm:pt modelId="{21961B22-38D4-44F7-95F2-4A21CDE6275B}" type="pres">
      <dgm:prSet presAssocID="{559B5E41-78C2-4D66-BF70-8F6E433E1C6D}" presName="parentLin" presStyleCnt="0"/>
      <dgm:spPr/>
    </dgm:pt>
    <dgm:pt modelId="{F3F30036-ABFA-4190-87F9-0649FC527281}" type="pres">
      <dgm:prSet presAssocID="{559B5E41-78C2-4D66-BF70-8F6E433E1C6D}" presName="parentLeftMargin" presStyleLbl="node1" presStyleIdx="4" presStyleCnt="6"/>
      <dgm:spPr/>
      <dgm:t>
        <a:bodyPr/>
        <a:lstStyle/>
        <a:p>
          <a:endParaRPr lang="es-ES"/>
        </a:p>
      </dgm:t>
    </dgm:pt>
    <dgm:pt modelId="{61371D48-A48D-471C-B370-507638279CD0}" type="pres">
      <dgm:prSet presAssocID="{559B5E41-78C2-4D66-BF70-8F6E433E1C6D}" presName="parentText" presStyleLbl="node1" presStyleIdx="5" presStyleCnt="6" custScaleX="12083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29F6A2-C4BA-4E08-B549-1B7158D7B59B}" type="pres">
      <dgm:prSet presAssocID="{559B5E41-78C2-4D66-BF70-8F6E433E1C6D}" presName="negativeSpace" presStyleCnt="0"/>
      <dgm:spPr/>
    </dgm:pt>
    <dgm:pt modelId="{ABD8C5F0-ADAC-4AB8-875B-72309FA7A78B}" type="pres">
      <dgm:prSet presAssocID="{559B5E41-78C2-4D66-BF70-8F6E433E1C6D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5C08228C-BB02-47F9-AF4C-128B46E1197E}" type="presOf" srcId="{75DA057D-A95B-4611-AE5C-BCA643F1E5A3}" destId="{31907291-091C-46F2-8422-2546145D2C36}" srcOrd="0" destOrd="0" presId="urn:microsoft.com/office/officeart/2005/8/layout/list1"/>
    <dgm:cxn modelId="{BA344E32-A91B-48E9-9F9B-C5A6B6E72638}" srcId="{79012010-5375-42D5-AB8C-0B1A8702089F}" destId="{12A7C87F-E489-46B6-9BBB-E0E3451E982E}" srcOrd="4" destOrd="0" parTransId="{5FBD2DB3-8353-48E0-B723-E896D0ACBA75}" sibTransId="{AE9A48DC-66FA-4F4F-A7CF-076D8D6171C7}"/>
    <dgm:cxn modelId="{EE85AFDC-D71F-4685-BE9D-16426B0D23DC}" type="presOf" srcId="{56CD4F74-6AC9-4641-9CB0-B302D3BD2152}" destId="{8FDE6781-0A82-4C38-A795-E04702727E81}" srcOrd="1" destOrd="0" presId="urn:microsoft.com/office/officeart/2005/8/layout/list1"/>
    <dgm:cxn modelId="{F9190C1E-95B3-40A5-8EC5-D520618CBF85}" srcId="{79012010-5375-42D5-AB8C-0B1A8702089F}" destId="{75DA057D-A95B-4611-AE5C-BCA643F1E5A3}" srcOrd="3" destOrd="0" parTransId="{57F60601-494C-491B-A550-C65E87ADB37A}" sibTransId="{49590804-D5FF-47CB-9F8E-EEC6D2846076}"/>
    <dgm:cxn modelId="{3C523220-055F-49E4-9328-E37147D6A9A4}" srcId="{79012010-5375-42D5-AB8C-0B1A8702089F}" destId="{559B5E41-78C2-4D66-BF70-8F6E433E1C6D}" srcOrd="5" destOrd="0" parTransId="{91D6AFF9-8DF3-4293-8417-FB2616B185B0}" sibTransId="{E4F03661-3F52-47B4-AA4B-A675D12CEB4F}"/>
    <dgm:cxn modelId="{657B0766-BBC0-40B8-97DE-8363FD3DF805}" type="presOf" srcId="{559B5E41-78C2-4D66-BF70-8F6E433E1C6D}" destId="{F3F30036-ABFA-4190-87F9-0649FC527281}" srcOrd="0" destOrd="0" presId="urn:microsoft.com/office/officeart/2005/8/layout/list1"/>
    <dgm:cxn modelId="{0024C7A6-1388-43AA-AC0B-19961A0AC1E6}" srcId="{79012010-5375-42D5-AB8C-0B1A8702089F}" destId="{D7627EEF-249B-4CC8-8E2E-A5CFDEFBFB20}" srcOrd="0" destOrd="0" parTransId="{219F0438-40D6-4339-B42A-0CB9B1B3190F}" sibTransId="{35475E55-A633-49D4-952B-0D4AF69CF2D1}"/>
    <dgm:cxn modelId="{8E04D204-94FC-4E10-BBB8-029F4649DA9C}" type="presOf" srcId="{36CB7858-39E2-4810-BCF8-3C1B095D8994}" destId="{232D0816-5E96-4B2F-BBDB-E4DFAD131E09}" srcOrd="0" destOrd="0" presId="urn:microsoft.com/office/officeart/2005/8/layout/list1"/>
    <dgm:cxn modelId="{D9507B5D-7126-4A47-A44B-7E1CC04AA239}" srcId="{79012010-5375-42D5-AB8C-0B1A8702089F}" destId="{36CB7858-39E2-4810-BCF8-3C1B095D8994}" srcOrd="2" destOrd="0" parTransId="{F200FEB6-34E1-413E-82C4-B3058C05A176}" sibTransId="{76053AD8-D826-4ED1-A6D4-2A5CD8B1624D}"/>
    <dgm:cxn modelId="{DA2FD0AD-07DB-4251-8358-85AB031AFB3C}" type="presOf" srcId="{75DA057D-A95B-4611-AE5C-BCA643F1E5A3}" destId="{456EFD3B-85D4-45B7-88E8-5D9A77ABA65D}" srcOrd="1" destOrd="0" presId="urn:microsoft.com/office/officeart/2005/8/layout/list1"/>
    <dgm:cxn modelId="{3FF0206B-1D82-4319-8DCD-CB1A07FB3BDF}" type="presOf" srcId="{36CB7858-39E2-4810-BCF8-3C1B095D8994}" destId="{18D2921E-AE38-4CAB-9FE0-FC01175C9AF0}" srcOrd="1" destOrd="0" presId="urn:microsoft.com/office/officeart/2005/8/layout/list1"/>
    <dgm:cxn modelId="{7D047A63-FDD4-4F16-8136-FCCB191963AA}" type="presOf" srcId="{559B5E41-78C2-4D66-BF70-8F6E433E1C6D}" destId="{61371D48-A48D-471C-B370-507638279CD0}" srcOrd="1" destOrd="0" presId="urn:microsoft.com/office/officeart/2005/8/layout/list1"/>
    <dgm:cxn modelId="{41F283D5-DC41-403A-981C-0A718467C277}" type="presOf" srcId="{D7627EEF-249B-4CC8-8E2E-A5CFDEFBFB20}" destId="{1FBA4AD1-8E74-4FD0-B67E-AF73DEB6DAB3}" srcOrd="1" destOrd="0" presId="urn:microsoft.com/office/officeart/2005/8/layout/list1"/>
    <dgm:cxn modelId="{0C9A1CAC-4A2D-48C1-8627-654FFBCA1933}" type="presOf" srcId="{79012010-5375-42D5-AB8C-0B1A8702089F}" destId="{C19870FA-8811-41C9-8266-44B8AAE952B7}" srcOrd="0" destOrd="0" presId="urn:microsoft.com/office/officeart/2005/8/layout/list1"/>
    <dgm:cxn modelId="{04E8A9EB-21CF-4581-822B-D153E7A3D3DF}" type="presOf" srcId="{56CD4F74-6AC9-4641-9CB0-B302D3BD2152}" destId="{73087B26-874C-477F-8D9C-6DCCE92B6980}" srcOrd="0" destOrd="0" presId="urn:microsoft.com/office/officeart/2005/8/layout/list1"/>
    <dgm:cxn modelId="{E10161E3-2EED-484E-AB7E-4FFD11D7F410}" type="presOf" srcId="{12A7C87F-E489-46B6-9BBB-E0E3451E982E}" destId="{78233210-3241-472C-9B16-5C7E1AE45A87}" srcOrd="0" destOrd="0" presId="urn:microsoft.com/office/officeart/2005/8/layout/list1"/>
    <dgm:cxn modelId="{06BE5183-CB3C-44E9-B91F-D32D84317985}" type="presOf" srcId="{12A7C87F-E489-46B6-9BBB-E0E3451E982E}" destId="{6A75E2D3-6F62-4740-8035-1AD3705F6BD6}" srcOrd="1" destOrd="0" presId="urn:microsoft.com/office/officeart/2005/8/layout/list1"/>
    <dgm:cxn modelId="{7237AD32-29E0-47BA-8A9E-DE0A10E4265F}" srcId="{79012010-5375-42D5-AB8C-0B1A8702089F}" destId="{56CD4F74-6AC9-4641-9CB0-B302D3BD2152}" srcOrd="1" destOrd="0" parTransId="{F8B34D24-6A5E-4408-A8FC-E8718E92531C}" sibTransId="{43444E8C-B9F9-41C3-9059-A3E6A303AC5C}"/>
    <dgm:cxn modelId="{D9BDB006-6212-4168-9391-3107B5EE64AB}" type="presOf" srcId="{D7627EEF-249B-4CC8-8E2E-A5CFDEFBFB20}" destId="{541352A3-0295-48D6-8977-43D36F362BC6}" srcOrd="0" destOrd="0" presId="urn:microsoft.com/office/officeart/2005/8/layout/list1"/>
    <dgm:cxn modelId="{7BA4C556-154D-4233-838C-F4C740893E70}" type="presParOf" srcId="{C19870FA-8811-41C9-8266-44B8AAE952B7}" destId="{79140267-D189-4C00-B4C5-D0F375E6BCD9}" srcOrd="0" destOrd="0" presId="urn:microsoft.com/office/officeart/2005/8/layout/list1"/>
    <dgm:cxn modelId="{C09155FD-56BC-4558-9682-6D968C538E02}" type="presParOf" srcId="{79140267-D189-4C00-B4C5-D0F375E6BCD9}" destId="{541352A3-0295-48D6-8977-43D36F362BC6}" srcOrd="0" destOrd="0" presId="urn:microsoft.com/office/officeart/2005/8/layout/list1"/>
    <dgm:cxn modelId="{ED38EFE9-BD6A-4694-B83D-9530FBBBE870}" type="presParOf" srcId="{79140267-D189-4C00-B4C5-D0F375E6BCD9}" destId="{1FBA4AD1-8E74-4FD0-B67E-AF73DEB6DAB3}" srcOrd="1" destOrd="0" presId="urn:microsoft.com/office/officeart/2005/8/layout/list1"/>
    <dgm:cxn modelId="{ADB25AA1-FE88-49D1-82BE-1B0DC0047E44}" type="presParOf" srcId="{C19870FA-8811-41C9-8266-44B8AAE952B7}" destId="{EEDEAB47-43CB-4286-824C-AFAD7D95D753}" srcOrd="1" destOrd="0" presId="urn:microsoft.com/office/officeart/2005/8/layout/list1"/>
    <dgm:cxn modelId="{4A478069-5F21-4B09-90DB-2ADCDA8D0162}" type="presParOf" srcId="{C19870FA-8811-41C9-8266-44B8AAE952B7}" destId="{19C7E925-E2B6-4D21-8C61-2EB9BDFD7172}" srcOrd="2" destOrd="0" presId="urn:microsoft.com/office/officeart/2005/8/layout/list1"/>
    <dgm:cxn modelId="{9E38900E-2CF7-4CAD-A083-8F159CC89FA1}" type="presParOf" srcId="{C19870FA-8811-41C9-8266-44B8AAE952B7}" destId="{BD80D32E-226E-49CE-9A1F-DD9369EDDD02}" srcOrd="3" destOrd="0" presId="urn:microsoft.com/office/officeart/2005/8/layout/list1"/>
    <dgm:cxn modelId="{54183A6B-9D49-4D46-95CC-DA7CEF827445}" type="presParOf" srcId="{C19870FA-8811-41C9-8266-44B8AAE952B7}" destId="{9E6B1474-B514-4D57-AB5E-409ABF057DA7}" srcOrd="4" destOrd="0" presId="urn:microsoft.com/office/officeart/2005/8/layout/list1"/>
    <dgm:cxn modelId="{1DB7BF6F-B0E4-4F33-85C3-7C679373A27B}" type="presParOf" srcId="{9E6B1474-B514-4D57-AB5E-409ABF057DA7}" destId="{73087B26-874C-477F-8D9C-6DCCE92B6980}" srcOrd="0" destOrd="0" presId="urn:microsoft.com/office/officeart/2005/8/layout/list1"/>
    <dgm:cxn modelId="{13AD1DC8-B74C-4224-8618-5236FBC5EF90}" type="presParOf" srcId="{9E6B1474-B514-4D57-AB5E-409ABF057DA7}" destId="{8FDE6781-0A82-4C38-A795-E04702727E81}" srcOrd="1" destOrd="0" presId="urn:microsoft.com/office/officeart/2005/8/layout/list1"/>
    <dgm:cxn modelId="{EC8A1AE9-D5A1-42CB-92E7-86E92683B96E}" type="presParOf" srcId="{C19870FA-8811-41C9-8266-44B8AAE952B7}" destId="{B448E2D4-E282-4515-A445-56D5C28D6E5D}" srcOrd="5" destOrd="0" presId="urn:microsoft.com/office/officeart/2005/8/layout/list1"/>
    <dgm:cxn modelId="{365A3FC8-0E32-4DA4-9955-E2F45B0B5ED0}" type="presParOf" srcId="{C19870FA-8811-41C9-8266-44B8AAE952B7}" destId="{BB35494B-3708-4611-A4D6-1A04F1FD2065}" srcOrd="6" destOrd="0" presId="urn:microsoft.com/office/officeart/2005/8/layout/list1"/>
    <dgm:cxn modelId="{6085D975-CCC9-4ED9-BBC5-D48CD434D618}" type="presParOf" srcId="{C19870FA-8811-41C9-8266-44B8AAE952B7}" destId="{F935D171-B2E4-43D8-B0F8-3E83FCC970EF}" srcOrd="7" destOrd="0" presId="urn:microsoft.com/office/officeart/2005/8/layout/list1"/>
    <dgm:cxn modelId="{818A33C7-3FC4-4C44-A6B7-E143573DB1BF}" type="presParOf" srcId="{C19870FA-8811-41C9-8266-44B8AAE952B7}" destId="{36027E13-C8C7-4D1F-AFB7-BE5319F7AADB}" srcOrd="8" destOrd="0" presId="urn:microsoft.com/office/officeart/2005/8/layout/list1"/>
    <dgm:cxn modelId="{F661DA70-57DA-4FD5-8861-9B9A664664D5}" type="presParOf" srcId="{36027E13-C8C7-4D1F-AFB7-BE5319F7AADB}" destId="{232D0816-5E96-4B2F-BBDB-E4DFAD131E09}" srcOrd="0" destOrd="0" presId="urn:microsoft.com/office/officeart/2005/8/layout/list1"/>
    <dgm:cxn modelId="{D6B42125-A0FB-4EE0-9BD2-815144A63309}" type="presParOf" srcId="{36027E13-C8C7-4D1F-AFB7-BE5319F7AADB}" destId="{18D2921E-AE38-4CAB-9FE0-FC01175C9AF0}" srcOrd="1" destOrd="0" presId="urn:microsoft.com/office/officeart/2005/8/layout/list1"/>
    <dgm:cxn modelId="{92866EC1-EDFF-413D-8BA8-AF7FB4C21CC4}" type="presParOf" srcId="{C19870FA-8811-41C9-8266-44B8AAE952B7}" destId="{D211A9A8-8424-4ABD-803A-48EDEE42D47D}" srcOrd="9" destOrd="0" presId="urn:microsoft.com/office/officeart/2005/8/layout/list1"/>
    <dgm:cxn modelId="{BCF73173-6FEF-4EEB-B194-6BE7F7C1149E}" type="presParOf" srcId="{C19870FA-8811-41C9-8266-44B8AAE952B7}" destId="{640F503F-7660-4FA0-AA1D-CF05AE415B26}" srcOrd="10" destOrd="0" presId="urn:microsoft.com/office/officeart/2005/8/layout/list1"/>
    <dgm:cxn modelId="{18FFD2A1-1F77-47D8-9777-DDE835FD7723}" type="presParOf" srcId="{C19870FA-8811-41C9-8266-44B8AAE952B7}" destId="{615F4E2E-54FE-4DE0-96AE-0CF394CD4C18}" srcOrd="11" destOrd="0" presId="urn:microsoft.com/office/officeart/2005/8/layout/list1"/>
    <dgm:cxn modelId="{05399435-9E5D-4685-A706-B1E6CCB785CE}" type="presParOf" srcId="{C19870FA-8811-41C9-8266-44B8AAE952B7}" destId="{E07B0F93-E22B-4D1C-B5D8-32D5BE2A73DF}" srcOrd="12" destOrd="0" presId="urn:microsoft.com/office/officeart/2005/8/layout/list1"/>
    <dgm:cxn modelId="{BF5E59AE-E30A-4A10-A415-3367D327C487}" type="presParOf" srcId="{E07B0F93-E22B-4D1C-B5D8-32D5BE2A73DF}" destId="{31907291-091C-46F2-8422-2546145D2C36}" srcOrd="0" destOrd="0" presId="urn:microsoft.com/office/officeart/2005/8/layout/list1"/>
    <dgm:cxn modelId="{87A257D5-DA4C-4263-8E4C-D6069EA509C6}" type="presParOf" srcId="{E07B0F93-E22B-4D1C-B5D8-32D5BE2A73DF}" destId="{456EFD3B-85D4-45B7-88E8-5D9A77ABA65D}" srcOrd="1" destOrd="0" presId="urn:microsoft.com/office/officeart/2005/8/layout/list1"/>
    <dgm:cxn modelId="{64CDA238-F3B0-4B11-B608-B46F4EB75EA4}" type="presParOf" srcId="{C19870FA-8811-41C9-8266-44B8AAE952B7}" destId="{B44BEB0B-BB39-4CA5-AC41-E5BAFC59F7D9}" srcOrd="13" destOrd="0" presId="urn:microsoft.com/office/officeart/2005/8/layout/list1"/>
    <dgm:cxn modelId="{1D2E1021-B7A8-4DC3-AEB1-3E3E6DB1A81A}" type="presParOf" srcId="{C19870FA-8811-41C9-8266-44B8AAE952B7}" destId="{2A74E3F1-8BF0-45A4-8416-52B86DD514FB}" srcOrd="14" destOrd="0" presId="urn:microsoft.com/office/officeart/2005/8/layout/list1"/>
    <dgm:cxn modelId="{9DD42B3C-5C9D-4B46-B50C-B57685531318}" type="presParOf" srcId="{C19870FA-8811-41C9-8266-44B8AAE952B7}" destId="{B9B91400-3923-4D91-9FA3-FCC3E8058E3E}" srcOrd="15" destOrd="0" presId="urn:microsoft.com/office/officeart/2005/8/layout/list1"/>
    <dgm:cxn modelId="{D7882050-D29E-4D46-83B3-00582BEA0165}" type="presParOf" srcId="{C19870FA-8811-41C9-8266-44B8AAE952B7}" destId="{F31C4956-7E21-46A8-B9ED-2BF4A9DC4FBB}" srcOrd="16" destOrd="0" presId="urn:microsoft.com/office/officeart/2005/8/layout/list1"/>
    <dgm:cxn modelId="{DDF974AE-292B-4864-9166-EFEDBD1249B7}" type="presParOf" srcId="{F31C4956-7E21-46A8-B9ED-2BF4A9DC4FBB}" destId="{78233210-3241-472C-9B16-5C7E1AE45A87}" srcOrd="0" destOrd="0" presId="urn:microsoft.com/office/officeart/2005/8/layout/list1"/>
    <dgm:cxn modelId="{D0EE53D0-30EB-4D05-81A6-71DAAFABFC4D}" type="presParOf" srcId="{F31C4956-7E21-46A8-B9ED-2BF4A9DC4FBB}" destId="{6A75E2D3-6F62-4740-8035-1AD3705F6BD6}" srcOrd="1" destOrd="0" presId="urn:microsoft.com/office/officeart/2005/8/layout/list1"/>
    <dgm:cxn modelId="{703DE2FD-C0C8-4315-9F36-54A866D80F56}" type="presParOf" srcId="{C19870FA-8811-41C9-8266-44B8AAE952B7}" destId="{FEC803C4-7224-458B-8588-C0B719260306}" srcOrd="17" destOrd="0" presId="urn:microsoft.com/office/officeart/2005/8/layout/list1"/>
    <dgm:cxn modelId="{A82A63E6-9509-4878-8C6C-11C7A1A015A8}" type="presParOf" srcId="{C19870FA-8811-41C9-8266-44B8AAE952B7}" destId="{4D53880B-AF71-4787-B232-091FD4C3E16C}" srcOrd="18" destOrd="0" presId="urn:microsoft.com/office/officeart/2005/8/layout/list1"/>
    <dgm:cxn modelId="{041E5C9B-EC1A-4971-A076-99C2B9F35D5A}" type="presParOf" srcId="{C19870FA-8811-41C9-8266-44B8AAE952B7}" destId="{BD2BE1E8-2D46-41BE-B6BF-2C0D871EA9B1}" srcOrd="19" destOrd="0" presId="urn:microsoft.com/office/officeart/2005/8/layout/list1"/>
    <dgm:cxn modelId="{37C39F51-C9F6-416D-BB27-07AE3BD6B39D}" type="presParOf" srcId="{C19870FA-8811-41C9-8266-44B8AAE952B7}" destId="{21961B22-38D4-44F7-95F2-4A21CDE6275B}" srcOrd="20" destOrd="0" presId="urn:microsoft.com/office/officeart/2005/8/layout/list1"/>
    <dgm:cxn modelId="{34F6F1DF-CF66-46AA-AD0D-C4937A79C36F}" type="presParOf" srcId="{21961B22-38D4-44F7-95F2-4A21CDE6275B}" destId="{F3F30036-ABFA-4190-87F9-0649FC527281}" srcOrd="0" destOrd="0" presId="urn:microsoft.com/office/officeart/2005/8/layout/list1"/>
    <dgm:cxn modelId="{5EC84271-ED56-4563-B512-89E454448A41}" type="presParOf" srcId="{21961B22-38D4-44F7-95F2-4A21CDE6275B}" destId="{61371D48-A48D-471C-B370-507638279CD0}" srcOrd="1" destOrd="0" presId="urn:microsoft.com/office/officeart/2005/8/layout/list1"/>
    <dgm:cxn modelId="{922F8A20-67E6-4AEE-B7AF-E7AB92E3F0E5}" type="presParOf" srcId="{C19870FA-8811-41C9-8266-44B8AAE952B7}" destId="{5629F6A2-C4BA-4E08-B549-1B7158D7B59B}" srcOrd="21" destOrd="0" presId="urn:microsoft.com/office/officeart/2005/8/layout/list1"/>
    <dgm:cxn modelId="{D10E53E3-4CD9-4A97-B19A-00AE06244782}" type="presParOf" srcId="{C19870FA-8811-41C9-8266-44B8AAE952B7}" destId="{ABD8C5F0-ADAC-4AB8-875B-72309FA7A78B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BFB1EA-BE5A-460C-840A-E59592B759B7}" type="doc">
      <dgm:prSet loTypeId="urn:microsoft.com/office/officeart/2005/8/layout/orgChart1" loCatId="hierarchy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229A8D1B-2ADC-4C7E-B2C2-04D291E43938}">
      <dgm:prSet phldrT="[Texto]" custT="1"/>
      <dgm:spPr>
        <a:effectLst>
          <a:innerShdw blurRad="63500" dist="50800" dir="2700000">
            <a:prstClr val="black">
              <a:alpha val="50000"/>
            </a:prstClr>
          </a:innerShdw>
        </a:effectLst>
        <a:scene3d>
          <a:camera prst="orthographicFront"/>
          <a:lightRig rig="flat" dir="t"/>
        </a:scene3d>
        <a:sp3d prstMaterial="dkEdge">
          <a:bevelT w="8200" h="38100" prst="hardEdge"/>
        </a:sp3d>
      </dgm:spPr>
      <dgm:t>
        <a:bodyPr/>
        <a:lstStyle/>
        <a:p>
          <a:r>
            <a:rPr lang="es-ES" sz="2800" b="1" dirty="0" smtClean="0"/>
            <a:t>Decanatura</a:t>
          </a:r>
          <a:endParaRPr lang="es-ES" sz="2800" b="1" dirty="0"/>
        </a:p>
      </dgm:t>
    </dgm:pt>
    <dgm:pt modelId="{54632C36-FB82-4A18-B3C6-30DD5B59F999}" type="sibTrans" cxnId="{102D4129-E700-4AFB-8D09-0D3E74ABA781}">
      <dgm:prSet/>
      <dgm:spPr/>
      <dgm:t>
        <a:bodyPr/>
        <a:lstStyle/>
        <a:p>
          <a:endParaRPr lang="es-ES" sz="2800" b="1"/>
        </a:p>
      </dgm:t>
    </dgm:pt>
    <dgm:pt modelId="{C535D812-D317-450E-AC90-05AF7705FA93}" type="parTrans" cxnId="{102D4129-E700-4AFB-8D09-0D3E74ABA781}">
      <dgm:prSet/>
      <dgm:spPr/>
      <dgm:t>
        <a:bodyPr/>
        <a:lstStyle/>
        <a:p>
          <a:endParaRPr lang="es-ES" sz="2800" b="1"/>
        </a:p>
      </dgm:t>
    </dgm:pt>
    <dgm:pt modelId="{2DA317A2-1476-4D2D-A856-3820688D7ED9}">
      <dgm:prSet custT="1"/>
      <dgm:spPr/>
      <dgm:t>
        <a:bodyPr/>
        <a:lstStyle/>
        <a:p>
          <a:r>
            <a:rPr lang="es-ES" sz="1800" b="1" dirty="0" smtClean="0"/>
            <a:t>Consejo de Facultad</a:t>
          </a:r>
          <a:endParaRPr lang="es-ES" sz="1800" b="1" dirty="0"/>
        </a:p>
      </dgm:t>
    </dgm:pt>
    <dgm:pt modelId="{6B395003-EDD1-4B67-B590-A211D64EF309}" type="sibTrans" cxnId="{9EF018ED-13F8-461B-AD6F-0C5BFFDEB919}">
      <dgm:prSet/>
      <dgm:spPr/>
      <dgm:t>
        <a:bodyPr/>
        <a:lstStyle/>
        <a:p>
          <a:endParaRPr lang="es-ES" sz="2800" b="1"/>
        </a:p>
      </dgm:t>
    </dgm:pt>
    <dgm:pt modelId="{819D9D15-714B-46A8-98C8-458DE1084A79}" type="parTrans" cxnId="{9EF018ED-13F8-461B-AD6F-0C5BFFDEB919}">
      <dgm:prSet/>
      <dgm:spPr/>
      <dgm:t>
        <a:bodyPr/>
        <a:lstStyle/>
        <a:p>
          <a:endParaRPr lang="es-ES" sz="2800" b="1"/>
        </a:p>
      </dgm:t>
    </dgm:pt>
    <dgm:pt modelId="{200BB2D3-8CD0-4892-B150-094D46247ABC}">
      <dgm:prSet custT="1"/>
      <dgm:spPr/>
      <dgm:t>
        <a:bodyPr/>
        <a:lstStyle/>
        <a:p>
          <a:r>
            <a:rPr lang="es-ES" sz="1800" b="1" dirty="0" smtClean="0"/>
            <a:t>Comité asesor: Currículo</a:t>
          </a:r>
          <a:endParaRPr lang="es-ES" sz="1800" b="1" dirty="0"/>
        </a:p>
      </dgm:t>
    </dgm:pt>
    <dgm:pt modelId="{9D5F5DD6-20AC-4E8A-A0D1-1FED85BB9E26}" type="sibTrans" cxnId="{4FF0044A-ECA8-416B-AB6B-67D85F94F8AC}">
      <dgm:prSet/>
      <dgm:spPr/>
      <dgm:t>
        <a:bodyPr/>
        <a:lstStyle/>
        <a:p>
          <a:endParaRPr lang="es-ES" sz="2800" b="1"/>
        </a:p>
      </dgm:t>
    </dgm:pt>
    <dgm:pt modelId="{CE26195D-1AF7-4F4F-BB14-BDF9F30A7FB3}" type="parTrans" cxnId="{4FF0044A-ECA8-416B-AB6B-67D85F94F8AC}">
      <dgm:prSet/>
      <dgm:spPr/>
      <dgm:t>
        <a:bodyPr/>
        <a:lstStyle/>
        <a:p>
          <a:endParaRPr lang="es-ES" sz="2800" b="1"/>
        </a:p>
      </dgm:t>
    </dgm:pt>
    <dgm:pt modelId="{FD135EDE-CA73-4C70-944C-8F5ED95A9E50}">
      <dgm:prSet phldrT="[Texto]" custT="1"/>
      <dgm:spPr/>
      <dgm:t>
        <a:bodyPr/>
        <a:lstStyle/>
        <a:p>
          <a:r>
            <a:rPr lang="es-ES" sz="1800" b="1" dirty="0" err="1" smtClean="0"/>
            <a:t>Vicedecanatura</a:t>
          </a:r>
          <a:endParaRPr lang="es-ES" sz="1800" b="1" dirty="0"/>
        </a:p>
      </dgm:t>
    </dgm:pt>
    <dgm:pt modelId="{BABD0DDD-BF38-4AF6-A40F-0D07D363DF15}" type="sibTrans" cxnId="{F2F6D2C7-DC4C-4D1F-9D11-B91FD200049A}">
      <dgm:prSet/>
      <dgm:spPr/>
      <dgm:t>
        <a:bodyPr/>
        <a:lstStyle/>
        <a:p>
          <a:endParaRPr lang="es-ES" sz="2800" b="1"/>
        </a:p>
      </dgm:t>
    </dgm:pt>
    <dgm:pt modelId="{3767A089-C543-4C75-9A82-2227EF1A742D}" type="parTrans" cxnId="{F2F6D2C7-DC4C-4D1F-9D11-B91FD200049A}">
      <dgm:prSet/>
      <dgm:spPr/>
      <dgm:t>
        <a:bodyPr/>
        <a:lstStyle/>
        <a:p>
          <a:endParaRPr lang="es-ES" sz="2800" b="1"/>
        </a:p>
      </dgm:t>
    </dgm:pt>
    <dgm:pt modelId="{7E7916AD-2AFC-450F-9E6B-4071E401FE64}">
      <dgm:prSet/>
      <dgm:spPr/>
      <dgm:t>
        <a:bodyPr/>
        <a:lstStyle/>
        <a:p>
          <a:r>
            <a:rPr lang="es-ES" b="1" smtClean="0"/>
            <a:t>Departamento Ciencias Específicas</a:t>
          </a:r>
          <a:endParaRPr lang="es-ES" b="1" dirty="0"/>
        </a:p>
      </dgm:t>
    </dgm:pt>
    <dgm:pt modelId="{7C3E5B3F-76AA-4A8E-A5CD-BCE230B6996B}" type="parTrans" cxnId="{349F4192-7B76-4FB3-82C3-EF7FD391E9A7}">
      <dgm:prSet/>
      <dgm:spPr/>
      <dgm:t>
        <a:bodyPr/>
        <a:lstStyle/>
        <a:p>
          <a:endParaRPr lang="es-CO"/>
        </a:p>
      </dgm:t>
    </dgm:pt>
    <dgm:pt modelId="{825B8503-D4B5-4FF9-BF74-C3BA466742B4}" type="sibTrans" cxnId="{349F4192-7B76-4FB3-82C3-EF7FD391E9A7}">
      <dgm:prSet/>
      <dgm:spPr/>
      <dgm:t>
        <a:bodyPr/>
        <a:lstStyle/>
        <a:p>
          <a:endParaRPr lang="es-CO"/>
        </a:p>
      </dgm:t>
    </dgm:pt>
    <dgm:pt modelId="{582F5738-E011-4575-9021-F25D92E74356}">
      <dgm:prSet/>
      <dgm:spPr/>
      <dgm:t>
        <a:bodyPr/>
        <a:lstStyle/>
        <a:p>
          <a:r>
            <a:rPr lang="es-ES" b="1" smtClean="0"/>
            <a:t>Departamento Ciencias Básicas</a:t>
          </a:r>
          <a:endParaRPr lang="es-ES" b="1" dirty="0"/>
        </a:p>
      </dgm:t>
    </dgm:pt>
    <dgm:pt modelId="{D85E758B-2E7C-498F-BA2E-D58F088EEFC5}" type="parTrans" cxnId="{0E34F059-81B9-46F5-9D55-C84AE6EF6346}">
      <dgm:prSet/>
      <dgm:spPr/>
      <dgm:t>
        <a:bodyPr/>
        <a:lstStyle/>
        <a:p>
          <a:endParaRPr lang="es-CO"/>
        </a:p>
      </dgm:t>
    </dgm:pt>
    <dgm:pt modelId="{D064A106-AB8F-4013-85F2-9D1F625E74E8}" type="sibTrans" cxnId="{0E34F059-81B9-46F5-9D55-C84AE6EF6346}">
      <dgm:prSet/>
      <dgm:spPr/>
      <dgm:t>
        <a:bodyPr/>
        <a:lstStyle/>
        <a:p>
          <a:endParaRPr lang="es-CO"/>
        </a:p>
      </dgm:t>
    </dgm:pt>
    <dgm:pt modelId="{E2C478ED-C5BA-4D9D-B0BE-01CD4BBE5A77}">
      <dgm:prSet/>
      <dgm:spPr/>
      <dgm:t>
        <a:bodyPr/>
        <a:lstStyle/>
        <a:p>
          <a:r>
            <a:rPr lang="es-ES" b="1" smtClean="0"/>
            <a:t>Centro de Investigación</a:t>
          </a:r>
          <a:endParaRPr lang="es-ES" b="1" dirty="0"/>
        </a:p>
      </dgm:t>
    </dgm:pt>
    <dgm:pt modelId="{D37B7E16-39A9-4F07-A535-2717724260DE}" type="parTrans" cxnId="{965B384B-5201-427D-B78C-A41415FEE369}">
      <dgm:prSet/>
      <dgm:spPr/>
      <dgm:t>
        <a:bodyPr/>
        <a:lstStyle/>
        <a:p>
          <a:endParaRPr lang="es-CO"/>
        </a:p>
      </dgm:t>
    </dgm:pt>
    <dgm:pt modelId="{B2D91E82-9FE3-4554-A798-5FEF609A46AE}" type="sibTrans" cxnId="{965B384B-5201-427D-B78C-A41415FEE369}">
      <dgm:prSet/>
      <dgm:spPr/>
      <dgm:t>
        <a:bodyPr/>
        <a:lstStyle/>
        <a:p>
          <a:endParaRPr lang="es-CO"/>
        </a:p>
      </dgm:t>
    </dgm:pt>
    <dgm:pt modelId="{323C44CB-A54F-462D-A6E6-15E770AB3729}">
      <dgm:prSet/>
      <dgm:spPr/>
      <dgm:t>
        <a:bodyPr/>
        <a:lstStyle/>
        <a:p>
          <a:r>
            <a:rPr lang="es-ES" b="1" smtClean="0"/>
            <a:t>Centro de Extensión</a:t>
          </a:r>
          <a:endParaRPr lang="es-ES" b="1" dirty="0"/>
        </a:p>
      </dgm:t>
    </dgm:pt>
    <dgm:pt modelId="{0CE64DB8-8E52-4956-9E57-9D75748734B2}" type="parTrans" cxnId="{E745ACB1-E94C-4D58-9E49-74F06694E1E1}">
      <dgm:prSet/>
      <dgm:spPr/>
      <dgm:t>
        <a:bodyPr/>
        <a:lstStyle/>
        <a:p>
          <a:endParaRPr lang="es-CO"/>
        </a:p>
      </dgm:t>
    </dgm:pt>
    <dgm:pt modelId="{1CED1FAA-2A3D-4F5D-A58B-EA777413717D}" type="sibTrans" cxnId="{E745ACB1-E94C-4D58-9E49-74F06694E1E1}">
      <dgm:prSet/>
      <dgm:spPr/>
      <dgm:t>
        <a:bodyPr/>
        <a:lstStyle/>
        <a:p>
          <a:endParaRPr lang="es-CO"/>
        </a:p>
      </dgm:t>
    </dgm:pt>
    <dgm:pt modelId="{32CB9DFF-4CF4-47D3-A6DB-A40AA5FDDBB1}">
      <dgm:prSet/>
      <dgm:spPr/>
      <dgm:t>
        <a:bodyPr/>
        <a:lstStyle/>
        <a:p>
          <a:r>
            <a:rPr lang="es-CO" b="1" dirty="0" smtClean="0"/>
            <a:t>Sección Servicios Generales</a:t>
          </a:r>
          <a:endParaRPr lang="es-CO" b="1" dirty="0"/>
        </a:p>
      </dgm:t>
    </dgm:pt>
    <dgm:pt modelId="{AC7DA4BF-C8F9-4F6D-A99B-15415E97F272}" type="parTrans" cxnId="{8B4F3FA0-8578-4093-9148-8314D24A3009}">
      <dgm:prSet/>
      <dgm:spPr/>
      <dgm:t>
        <a:bodyPr/>
        <a:lstStyle/>
        <a:p>
          <a:endParaRPr lang="es-CO"/>
        </a:p>
      </dgm:t>
    </dgm:pt>
    <dgm:pt modelId="{42AA1DC7-E5D8-474D-B7E4-EE1FEDAF89CE}" type="sibTrans" cxnId="{8B4F3FA0-8578-4093-9148-8314D24A3009}">
      <dgm:prSet/>
      <dgm:spPr/>
      <dgm:t>
        <a:bodyPr/>
        <a:lstStyle/>
        <a:p>
          <a:endParaRPr lang="es-CO"/>
        </a:p>
      </dgm:t>
    </dgm:pt>
    <dgm:pt modelId="{5AF53AA3-153E-45A7-9755-A6411465FE97}" type="pres">
      <dgm:prSet presAssocID="{95BFB1EA-BE5A-460C-840A-E59592B759B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B255797-AD51-4C56-8E6A-522D468CAEF6}" type="pres">
      <dgm:prSet presAssocID="{200BB2D3-8CD0-4892-B150-094D46247ABC}" presName="hierRoot1" presStyleCnt="0">
        <dgm:presLayoutVars>
          <dgm:hierBranch val="init"/>
        </dgm:presLayoutVars>
      </dgm:prSet>
      <dgm:spPr/>
    </dgm:pt>
    <dgm:pt modelId="{FCC7ED71-2B73-48E2-BEBD-AB3F6E7F5B18}" type="pres">
      <dgm:prSet presAssocID="{200BB2D3-8CD0-4892-B150-094D46247ABC}" presName="rootComposite1" presStyleCnt="0"/>
      <dgm:spPr/>
    </dgm:pt>
    <dgm:pt modelId="{50F5519D-1949-42A9-B04B-48ABB9892D31}" type="pres">
      <dgm:prSet presAssocID="{200BB2D3-8CD0-4892-B150-094D46247ABC}" presName="rootText1" presStyleLbl="node0" presStyleIdx="0" presStyleCnt="3" custScaleX="176485" custScaleY="100000" custLinFactNeighborX="-21248" custLinFactNeighborY="23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4C747A0-12F7-4382-B082-D64B899BD336}" type="pres">
      <dgm:prSet presAssocID="{200BB2D3-8CD0-4892-B150-094D46247AB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9376266-4E7B-4553-8D17-D9D7AC03076A}" type="pres">
      <dgm:prSet presAssocID="{200BB2D3-8CD0-4892-B150-094D46247ABC}" presName="hierChild2" presStyleCnt="0"/>
      <dgm:spPr/>
    </dgm:pt>
    <dgm:pt modelId="{662AA6AA-67EF-49A7-8581-7230E645FEC1}" type="pres">
      <dgm:prSet presAssocID="{200BB2D3-8CD0-4892-B150-094D46247ABC}" presName="hierChild3" presStyleCnt="0"/>
      <dgm:spPr/>
    </dgm:pt>
    <dgm:pt modelId="{A655D38B-FC41-45E6-B211-CE9F8CB40A85}" type="pres">
      <dgm:prSet presAssocID="{229A8D1B-2ADC-4C7E-B2C2-04D291E43938}" presName="hierRoot1" presStyleCnt="0">
        <dgm:presLayoutVars>
          <dgm:hierBranch val="init"/>
        </dgm:presLayoutVars>
      </dgm:prSet>
      <dgm:spPr/>
    </dgm:pt>
    <dgm:pt modelId="{E203655A-75C7-4A67-9581-2F525221284E}" type="pres">
      <dgm:prSet presAssocID="{229A8D1B-2ADC-4C7E-B2C2-04D291E43938}" presName="rootComposite1" presStyleCnt="0"/>
      <dgm:spPr/>
    </dgm:pt>
    <dgm:pt modelId="{0AD4CC20-864F-41BF-A74B-12D22C43D267}" type="pres">
      <dgm:prSet presAssocID="{229A8D1B-2ADC-4C7E-B2C2-04D291E43938}" presName="rootText1" presStyleLbl="node0" presStyleIdx="1" presStyleCnt="3" custScaleX="1764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8DCFC2-2144-44E8-AA0E-E94903D9DF18}" type="pres">
      <dgm:prSet presAssocID="{229A8D1B-2ADC-4C7E-B2C2-04D291E4393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A52CC38-39D2-48D2-A139-FD8B23E34F4C}" type="pres">
      <dgm:prSet presAssocID="{229A8D1B-2ADC-4C7E-B2C2-04D291E43938}" presName="hierChild2" presStyleCnt="0"/>
      <dgm:spPr/>
    </dgm:pt>
    <dgm:pt modelId="{441260F2-2BC7-423D-976A-89F3B3408484}" type="pres">
      <dgm:prSet presAssocID="{3767A089-C543-4C75-9A82-2227EF1A742D}" presName="Name37" presStyleLbl="parChTrans1D2" presStyleIdx="0" presStyleCnt="4"/>
      <dgm:spPr/>
      <dgm:t>
        <a:bodyPr/>
        <a:lstStyle/>
        <a:p>
          <a:endParaRPr lang="es-ES"/>
        </a:p>
      </dgm:t>
    </dgm:pt>
    <dgm:pt modelId="{4E552EE7-D8B6-4DA9-AE86-78B9EE216C81}" type="pres">
      <dgm:prSet presAssocID="{FD135EDE-CA73-4C70-944C-8F5ED95A9E50}" presName="hierRoot2" presStyleCnt="0">
        <dgm:presLayoutVars>
          <dgm:hierBranch/>
        </dgm:presLayoutVars>
      </dgm:prSet>
      <dgm:spPr/>
    </dgm:pt>
    <dgm:pt modelId="{1561567A-4D46-49FA-8263-C0E8B0AF54FE}" type="pres">
      <dgm:prSet presAssocID="{FD135EDE-CA73-4C70-944C-8F5ED95A9E50}" presName="rootComposite" presStyleCnt="0"/>
      <dgm:spPr/>
    </dgm:pt>
    <dgm:pt modelId="{158D0837-C379-4565-8AD5-ABB06E3BD65F}" type="pres">
      <dgm:prSet presAssocID="{FD135EDE-CA73-4C70-944C-8F5ED95A9E50}" presName="rootText" presStyleLbl="node2" presStyleIdx="0" presStyleCnt="4" custScaleX="131663" custLinFactNeighborX="2137" custLinFactNeighborY="13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45FD3B-093B-4EA0-99B8-1068FCA04A18}" type="pres">
      <dgm:prSet presAssocID="{FD135EDE-CA73-4C70-944C-8F5ED95A9E50}" presName="rootConnector" presStyleLbl="node2" presStyleIdx="0" presStyleCnt="4"/>
      <dgm:spPr/>
      <dgm:t>
        <a:bodyPr/>
        <a:lstStyle/>
        <a:p>
          <a:endParaRPr lang="es-ES"/>
        </a:p>
      </dgm:t>
    </dgm:pt>
    <dgm:pt modelId="{01AED8E8-6FE6-421C-8E6E-06AFE9235503}" type="pres">
      <dgm:prSet presAssocID="{FD135EDE-CA73-4C70-944C-8F5ED95A9E50}" presName="hierChild4" presStyleCnt="0"/>
      <dgm:spPr/>
    </dgm:pt>
    <dgm:pt modelId="{59882EC7-FDB4-49FF-B4AD-0547EC9B38BB}" type="pres">
      <dgm:prSet presAssocID="{D85E758B-2E7C-498F-BA2E-D58F088EEFC5}" presName="Name35" presStyleLbl="parChTrans1D3" presStyleIdx="0" presStyleCnt="2"/>
      <dgm:spPr/>
      <dgm:t>
        <a:bodyPr/>
        <a:lstStyle/>
        <a:p>
          <a:endParaRPr lang="es-CO"/>
        </a:p>
      </dgm:t>
    </dgm:pt>
    <dgm:pt modelId="{90B04145-BFBC-43C9-8FCB-3BA4319BFF88}" type="pres">
      <dgm:prSet presAssocID="{582F5738-E011-4575-9021-F25D92E74356}" presName="hierRoot2" presStyleCnt="0">
        <dgm:presLayoutVars>
          <dgm:hierBranch val="init"/>
        </dgm:presLayoutVars>
      </dgm:prSet>
      <dgm:spPr/>
    </dgm:pt>
    <dgm:pt modelId="{34B1AB7F-C15E-4BE8-8103-C8788C1069D6}" type="pres">
      <dgm:prSet presAssocID="{582F5738-E011-4575-9021-F25D92E74356}" presName="rootComposite" presStyleCnt="0"/>
      <dgm:spPr/>
    </dgm:pt>
    <dgm:pt modelId="{CE1D4D11-414B-48D9-A16C-7084D11A3F10}" type="pres">
      <dgm:prSet presAssocID="{582F5738-E011-4575-9021-F25D92E74356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CD05FCA-E6E1-4AB7-9B1F-B131C67E45D2}" type="pres">
      <dgm:prSet presAssocID="{582F5738-E011-4575-9021-F25D92E74356}" presName="rootConnector" presStyleLbl="node3" presStyleIdx="0" presStyleCnt="2"/>
      <dgm:spPr/>
      <dgm:t>
        <a:bodyPr/>
        <a:lstStyle/>
        <a:p>
          <a:endParaRPr lang="es-CO"/>
        </a:p>
      </dgm:t>
    </dgm:pt>
    <dgm:pt modelId="{1232E1BD-5AB3-4514-A1D8-A28D1AD06B34}" type="pres">
      <dgm:prSet presAssocID="{582F5738-E011-4575-9021-F25D92E74356}" presName="hierChild4" presStyleCnt="0"/>
      <dgm:spPr/>
    </dgm:pt>
    <dgm:pt modelId="{7400C409-F09B-45D3-AA34-12E1F456E03A}" type="pres">
      <dgm:prSet presAssocID="{582F5738-E011-4575-9021-F25D92E74356}" presName="hierChild5" presStyleCnt="0"/>
      <dgm:spPr/>
    </dgm:pt>
    <dgm:pt modelId="{982F1096-3EA5-4F8B-8C0B-CEE2DCA11564}" type="pres">
      <dgm:prSet presAssocID="{7C3E5B3F-76AA-4A8E-A5CD-BCE230B6996B}" presName="Name35" presStyleLbl="parChTrans1D3" presStyleIdx="1" presStyleCnt="2"/>
      <dgm:spPr/>
      <dgm:t>
        <a:bodyPr/>
        <a:lstStyle/>
        <a:p>
          <a:endParaRPr lang="es-CO"/>
        </a:p>
      </dgm:t>
    </dgm:pt>
    <dgm:pt modelId="{3586437F-3B6F-43F4-8100-07F007A4896F}" type="pres">
      <dgm:prSet presAssocID="{7E7916AD-2AFC-450F-9E6B-4071E401FE64}" presName="hierRoot2" presStyleCnt="0">
        <dgm:presLayoutVars>
          <dgm:hierBranch val="init"/>
        </dgm:presLayoutVars>
      </dgm:prSet>
      <dgm:spPr/>
    </dgm:pt>
    <dgm:pt modelId="{ECE38994-F0E0-4F21-9DC9-62656DF29B24}" type="pres">
      <dgm:prSet presAssocID="{7E7916AD-2AFC-450F-9E6B-4071E401FE64}" presName="rootComposite" presStyleCnt="0"/>
      <dgm:spPr/>
    </dgm:pt>
    <dgm:pt modelId="{B1A7C582-C425-4BBF-AE0C-FA8EFF32BA67}" type="pres">
      <dgm:prSet presAssocID="{7E7916AD-2AFC-450F-9E6B-4071E401FE64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F8774E5-4505-4073-B552-450BE92371FB}" type="pres">
      <dgm:prSet presAssocID="{7E7916AD-2AFC-450F-9E6B-4071E401FE64}" presName="rootConnector" presStyleLbl="node3" presStyleIdx="1" presStyleCnt="2"/>
      <dgm:spPr/>
      <dgm:t>
        <a:bodyPr/>
        <a:lstStyle/>
        <a:p>
          <a:endParaRPr lang="es-CO"/>
        </a:p>
      </dgm:t>
    </dgm:pt>
    <dgm:pt modelId="{BD8B69F7-9F46-4DD8-90CA-4D69E0ED2152}" type="pres">
      <dgm:prSet presAssocID="{7E7916AD-2AFC-450F-9E6B-4071E401FE64}" presName="hierChild4" presStyleCnt="0"/>
      <dgm:spPr/>
    </dgm:pt>
    <dgm:pt modelId="{4A46E118-57EE-4166-A1CC-C6E8CAD3EFF6}" type="pres">
      <dgm:prSet presAssocID="{7E7916AD-2AFC-450F-9E6B-4071E401FE64}" presName="hierChild5" presStyleCnt="0"/>
      <dgm:spPr/>
    </dgm:pt>
    <dgm:pt modelId="{F03ACE77-746B-4AEF-9DF6-B41AD0D81359}" type="pres">
      <dgm:prSet presAssocID="{FD135EDE-CA73-4C70-944C-8F5ED95A9E50}" presName="hierChild5" presStyleCnt="0"/>
      <dgm:spPr/>
    </dgm:pt>
    <dgm:pt modelId="{DC019F6C-D602-4C3A-8790-58DA592D21C9}" type="pres">
      <dgm:prSet presAssocID="{0CE64DB8-8E52-4956-9E57-9D75748734B2}" presName="Name37" presStyleLbl="parChTrans1D2" presStyleIdx="1" presStyleCnt="4"/>
      <dgm:spPr/>
      <dgm:t>
        <a:bodyPr/>
        <a:lstStyle/>
        <a:p>
          <a:endParaRPr lang="es-CO"/>
        </a:p>
      </dgm:t>
    </dgm:pt>
    <dgm:pt modelId="{C55FDEC7-7170-4600-BCF6-5D685C472110}" type="pres">
      <dgm:prSet presAssocID="{323C44CB-A54F-462D-A6E6-15E770AB3729}" presName="hierRoot2" presStyleCnt="0">
        <dgm:presLayoutVars>
          <dgm:hierBranch val="init"/>
        </dgm:presLayoutVars>
      </dgm:prSet>
      <dgm:spPr/>
    </dgm:pt>
    <dgm:pt modelId="{D04D37CF-5CC8-4C7D-BAF0-BA78DA37D266}" type="pres">
      <dgm:prSet presAssocID="{323C44CB-A54F-462D-A6E6-15E770AB3729}" presName="rootComposite" presStyleCnt="0"/>
      <dgm:spPr/>
    </dgm:pt>
    <dgm:pt modelId="{A5A47158-CB33-4430-974C-A92DA8F98F3B}" type="pres">
      <dgm:prSet presAssocID="{323C44CB-A54F-462D-A6E6-15E770AB3729}" presName="rootText" presStyleLbl="node2" presStyleIdx="1" presStyleCnt="4" custLinFactY="49159" custLinFactNeighborX="46544" custLinFactNeighborY="100000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8D644AF-0BD5-4C1F-9BCD-19CBD95CF45F}" type="pres">
      <dgm:prSet presAssocID="{323C44CB-A54F-462D-A6E6-15E770AB3729}" presName="rootConnector" presStyleLbl="node2" presStyleIdx="1" presStyleCnt="4"/>
      <dgm:spPr/>
      <dgm:t>
        <a:bodyPr/>
        <a:lstStyle/>
        <a:p>
          <a:endParaRPr lang="es-CO"/>
        </a:p>
      </dgm:t>
    </dgm:pt>
    <dgm:pt modelId="{09079EA1-0249-4C13-A3CF-1A79BC6F353C}" type="pres">
      <dgm:prSet presAssocID="{323C44CB-A54F-462D-A6E6-15E770AB3729}" presName="hierChild4" presStyleCnt="0"/>
      <dgm:spPr/>
    </dgm:pt>
    <dgm:pt modelId="{1B72D3ED-2C85-46E0-B526-E2A9F37D89BB}" type="pres">
      <dgm:prSet presAssocID="{323C44CB-A54F-462D-A6E6-15E770AB3729}" presName="hierChild5" presStyleCnt="0"/>
      <dgm:spPr/>
    </dgm:pt>
    <dgm:pt modelId="{F054E610-79A3-4B7F-A5F5-A4069C050BF7}" type="pres">
      <dgm:prSet presAssocID="{D37B7E16-39A9-4F07-A535-2717724260DE}" presName="Name37" presStyleLbl="parChTrans1D2" presStyleIdx="2" presStyleCnt="4"/>
      <dgm:spPr/>
      <dgm:t>
        <a:bodyPr/>
        <a:lstStyle/>
        <a:p>
          <a:endParaRPr lang="es-CO"/>
        </a:p>
      </dgm:t>
    </dgm:pt>
    <dgm:pt modelId="{C06D2CCC-BD8B-4072-970E-4943579B52BA}" type="pres">
      <dgm:prSet presAssocID="{E2C478ED-C5BA-4D9D-B0BE-01CD4BBE5A77}" presName="hierRoot2" presStyleCnt="0">
        <dgm:presLayoutVars>
          <dgm:hierBranch val="init"/>
        </dgm:presLayoutVars>
      </dgm:prSet>
      <dgm:spPr/>
    </dgm:pt>
    <dgm:pt modelId="{B67D7A2D-F4A5-449E-A632-679DFF4CB50F}" type="pres">
      <dgm:prSet presAssocID="{E2C478ED-C5BA-4D9D-B0BE-01CD4BBE5A77}" presName="rootComposite" presStyleCnt="0"/>
      <dgm:spPr/>
    </dgm:pt>
    <dgm:pt modelId="{26DB94AB-5044-4C9F-A75E-056ECCBFF666}" type="pres">
      <dgm:prSet presAssocID="{E2C478ED-C5BA-4D9D-B0BE-01CD4BBE5A77}" presName="rootText" presStyleLbl="node2" presStyleIdx="2" presStyleCnt="4" custLinFactY="50208" custLinFactNeighborX="47764" custLinFactNeighborY="100000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3E94864-7024-497A-8851-6E2CA5ECB723}" type="pres">
      <dgm:prSet presAssocID="{E2C478ED-C5BA-4D9D-B0BE-01CD4BBE5A77}" presName="rootConnector" presStyleLbl="node2" presStyleIdx="2" presStyleCnt="4"/>
      <dgm:spPr/>
      <dgm:t>
        <a:bodyPr/>
        <a:lstStyle/>
        <a:p>
          <a:endParaRPr lang="es-CO"/>
        </a:p>
      </dgm:t>
    </dgm:pt>
    <dgm:pt modelId="{EB433C99-11AA-403A-A747-3379F451046B}" type="pres">
      <dgm:prSet presAssocID="{E2C478ED-C5BA-4D9D-B0BE-01CD4BBE5A77}" presName="hierChild4" presStyleCnt="0"/>
      <dgm:spPr/>
    </dgm:pt>
    <dgm:pt modelId="{592F579D-C72E-4558-9994-9A55CAC0A1F9}" type="pres">
      <dgm:prSet presAssocID="{E2C478ED-C5BA-4D9D-B0BE-01CD4BBE5A77}" presName="hierChild5" presStyleCnt="0"/>
      <dgm:spPr/>
    </dgm:pt>
    <dgm:pt modelId="{11C0A521-5894-4584-A2BC-E955D81D7D1C}" type="pres">
      <dgm:prSet presAssocID="{AC7DA4BF-C8F9-4F6D-A99B-15415E97F272}" presName="Name37" presStyleLbl="parChTrans1D2" presStyleIdx="3" presStyleCnt="4"/>
      <dgm:spPr/>
      <dgm:t>
        <a:bodyPr/>
        <a:lstStyle/>
        <a:p>
          <a:endParaRPr lang="es-CO"/>
        </a:p>
      </dgm:t>
    </dgm:pt>
    <dgm:pt modelId="{B75BCD57-864D-407E-A85A-78AF725B6E82}" type="pres">
      <dgm:prSet presAssocID="{32CB9DFF-4CF4-47D3-A6DB-A40AA5FDDBB1}" presName="hierRoot2" presStyleCnt="0">
        <dgm:presLayoutVars>
          <dgm:hierBranch val="init"/>
        </dgm:presLayoutVars>
      </dgm:prSet>
      <dgm:spPr/>
    </dgm:pt>
    <dgm:pt modelId="{0E7108A1-0220-4642-8A32-733D64ABF9CA}" type="pres">
      <dgm:prSet presAssocID="{32CB9DFF-4CF4-47D3-A6DB-A40AA5FDDBB1}" presName="rootComposite" presStyleCnt="0"/>
      <dgm:spPr/>
    </dgm:pt>
    <dgm:pt modelId="{FFF5B2E6-2724-4575-B155-4C3A247138A7}" type="pres">
      <dgm:prSet presAssocID="{32CB9DFF-4CF4-47D3-A6DB-A40AA5FDDBB1}" presName="rootText" presStyleLbl="node2" presStyleIdx="3" presStyleCnt="4" custLinFactY="50208" custLinFactNeighborX="53158" custLinFactNeighborY="100000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D605E17-09E4-4400-80B6-6B89BD661F4F}" type="pres">
      <dgm:prSet presAssocID="{32CB9DFF-4CF4-47D3-A6DB-A40AA5FDDBB1}" presName="rootConnector" presStyleLbl="node2" presStyleIdx="3" presStyleCnt="4"/>
      <dgm:spPr/>
      <dgm:t>
        <a:bodyPr/>
        <a:lstStyle/>
        <a:p>
          <a:endParaRPr lang="es-CO"/>
        </a:p>
      </dgm:t>
    </dgm:pt>
    <dgm:pt modelId="{82B1718E-6F37-4050-BD42-504E7AC1A0CB}" type="pres">
      <dgm:prSet presAssocID="{32CB9DFF-4CF4-47D3-A6DB-A40AA5FDDBB1}" presName="hierChild4" presStyleCnt="0"/>
      <dgm:spPr/>
    </dgm:pt>
    <dgm:pt modelId="{C85CF72C-B484-4348-8626-01DC57FBD59B}" type="pres">
      <dgm:prSet presAssocID="{32CB9DFF-4CF4-47D3-A6DB-A40AA5FDDBB1}" presName="hierChild5" presStyleCnt="0"/>
      <dgm:spPr/>
    </dgm:pt>
    <dgm:pt modelId="{EB19D244-7395-41CE-9EC2-736591FAF2D4}" type="pres">
      <dgm:prSet presAssocID="{229A8D1B-2ADC-4C7E-B2C2-04D291E43938}" presName="hierChild3" presStyleCnt="0"/>
      <dgm:spPr/>
    </dgm:pt>
    <dgm:pt modelId="{B2BF2C45-E116-48A2-AD11-788E4E047109}" type="pres">
      <dgm:prSet presAssocID="{2DA317A2-1476-4D2D-A856-3820688D7ED9}" presName="hierRoot1" presStyleCnt="0">
        <dgm:presLayoutVars>
          <dgm:hierBranch val="init"/>
        </dgm:presLayoutVars>
      </dgm:prSet>
      <dgm:spPr/>
    </dgm:pt>
    <dgm:pt modelId="{B9C5427F-2016-4E22-A56D-509A31EB01BF}" type="pres">
      <dgm:prSet presAssocID="{2DA317A2-1476-4D2D-A856-3820688D7ED9}" presName="rootComposite1" presStyleCnt="0"/>
      <dgm:spPr/>
    </dgm:pt>
    <dgm:pt modelId="{A45E408A-C656-47C0-9613-9A101F1D6340}" type="pres">
      <dgm:prSet presAssocID="{2DA317A2-1476-4D2D-A856-3820688D7ED9}" presName="rootText1" presStyleLbl="node0" presStyleIdx="2" presStyleCnt="3" custScaleX="176485" custLinFactNeighborX="353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D58F16D-9B86-40AE-9DBB-A548FA358945}" type="pres">
      <dgm:prSet presAssocID="{2DA317A2-1476-4D2D-A856-3820688D7ED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3D66A86-2C0D-4BAA-8BEB-7A88CAF2BFB6}" type="pres">
      <dgm:prSet presAssocID="{2DA317A2-1476-4D2D-A856-3820688D7ED9}" presName="hierChild2" presStyleCnt="0"/>
      <dgm:spPr/>
    </dgm:pt>
    <dgm:pt modelId="{7C2B6357-4D39-40E1-BB6F-51411F894DAD}" type="pres">
      <dgm:prSet presAssocID="{2DA317A2-1476-4D2D-A856-3820688D7ED9}" presName="hierChild3" presStyleCnt="0"/>
      <dgm:spPr/>
    </dgm:pt>
  </dgm:ptLst>
  <dgm:cxnLst>
    <dgm:cxn modelId="{BDAC6AB1-B7CA-4C9F-80D7-B67CCEE910A7}" type="presOf" srcId="{32CB9DFF-4CF4-47D3-A6DB-A40AA5FDDBB1}" destId="{FFF5B2E6-2724-4575-B155-4C3A247138A7}" srcOrd="0" destOrd="0" presId="urn:microsoft.com/office/officeart/2005/8/layout/orgChart1"/>
    <dgm:cxn modelId="{D10567FD-282B-499C-B267-82F188A690FE}" type="presOf" srcId="{D37B7E16-39A9-4F07-A535-2717724260DE}" destId="{F054E610-79A3-4B7F-A5F5-A4069C050BF7}" srcOrd="0" destOrd="0" presId="urn:microsoft.com/office/officeart/2005/8/layout/orgChart1"/>
    <dgm:cxn modelId="{741B861B-17CC-4050-8755-5BC06889530B}" type="presOf" srcId="{E2C478ED-C5BA-4D9D-B0BE-01CD4BBE5A77}" destId="{26DB94AB-5044-4C9F-A75E-056ECCBFF666}" srcOrd="0" destOrd="0" presId="urn:microsoft.com/office/officeart/2005/8/layout/orgChart1"/>
    <dgm:cxn modelId="{3B7CCC4C-403C-4430-8AF4-C8A746ADD824}" type="presOf" srcId="{200BB2D3-8CD0-4892-B150-094D46247ABC}" destId="{50F5519D-1949-42A9-B04B-48ABB9892D31}" srcOrd="0" destOrd="0" presId="urn:microsoft.com/office/officeart/2005/8/layout/orgChart1"/>
    <dgm:cxn modelId="{7DF8C177-13B0-42CB-8E5C-C02B80ABDA5E}" type="presOf" srcId="{3767A089-C543-4C75-9A82-2227EF1A742D}" destId="{441260F2-2BC7-423D-976A-89F3B3408484}" srcOrd="0" destOrd="0" presId="urn:microsoft.com/office/officeart/2005/8/layout/orgChart1"/>
    <dgm:cxn modelId="{A98C926D-66E1-4D87-9B03-97A6CEA1BE20}" type="presOf" srcId="{582F5738-E011-4575-9021-F25D92E74356}" destId="{CE1D4D11-414B-48D9-A16C-7084D11A3F10}" srcOrd="0" destOrd="0" presId="urn:microsoft.com/office/officeart/2005/8/layout/orgChart1"/>
    <dgm:cxn modelId="{F2F6D2C7-DC4C-4D1F-9D11-B91FD200049A}" srcId="{229A8D1B-2ADC-4C7E-B2C2-04D291E43938}" destId="{FD135EDE-CA73-4C70-944C-8F5ED95A9E50}" srcOrd="0" destOrd="0" parTransId="{3767A089-C543-4C75-9A82-2227EF1A742D}" sibTransId="{BABD0DDD-BF38-4AF6-A40F-0D07D363DF15}"/>
    <dgm:cxn modelId="{9EF018ED-13F8-461B-AD6F-0C5BFFDEB919}" srcId="{95BFB1EA-BE5A-460C-840A-E59592B759B7}" destId="{2DA317A2-1476-4D2D-A856-3820688D7ED9}" srcOrd="2" destOrd="0" parTransId="{819D9D15-714B-46A8-98C8-458DE1084A79}" sibTransId="{6B395003-EDD1-4B67-B590-A211D64EF309}"/>
    <dgm:cxn modelId="{91ABB40D-4D40-4223-AED4-1D0DFF65B4A3}" type="presOf" srcId="{229A8D1B-2ADC-4C7E-B2C2-04D291E43938}" destId="{C78DCFC2-2144-44E8-AA0E-E94903D9DF18}" srcOrd="1" destOrd="0" presId="urn:microsoft.com/office/officeart/2005/8/layout/orgChart1"/>
    <dgm:cxn modelId="{306B67D2-B4B4-48C9-A172-E4B22F5387B2}" type="presOf" srcId="{582F5738-E011-4575-9021-F25D92E74356}" destId="{FCD05FCA-E6E1-4AB7-9B1F-B131C67E45D2}" srcOrd="1" destOrd="0" presId="urn:microsoft.com/office/officeart/2005/8/layout/orgChart1"/>
    <dgm:cxn modelId="{2776A567-AEBE-462B-8A29-580DFE3B1C65}" type="presOf" srcId="{32CB9DFF-4CF4-47D3-A6DB-A40AA5FDDBB1}" destId="{4D605E17-09E4-4400-80B6-6B89BD661F4F}" srcOrd="1" destOrd="0" presId="urn:microsoft.com/office/officeart/2005/8/layout/orgChart1"/>
    <dgm:cxn modelId="{460F41DE-52A5-40B9-AF0F-4F9E13A55A60}" type="presOf" srcId="{E2C478ED-C5BA-4D9D-B0BE-01CD4BBE5A77}" destId="{E3E94864-7024-497A-8851-6E2CA5ECB723}" srcOrd="1" destOrd="0" presId="urn:microsoft.com/office/officeart/2005/8/layout/orgChart1"/>
    <dgm:cxn modelId="{8B4F3FA0-8578-4093-9148-8314D24A3009}" srcId="{229A8D1B-2ADC-4C7E-B2C2-04D291E43938}" destId="{32CB9DFF-4CF4-47D3-A6DB-A40AA5FDDBB1}" srcOrd="3" destOrd="0" parTransId="{AC7DA4BF-C8F9-4F6D-A99B-15415E97F272}" sibTransId="{42AA1DC7-E5D8-474D-B7E4-EE1FEDAF89CE}"/>
    <dgm:cxn modelId="{965B384B-5201-427D-B78C-A41415FEE369}" srcId="{229A8D1B-2ADC-4C7E-B2C2-04D291E43938}" destId="{E2C478ED-C5BA-4D9D-B0BE-01CD4BBE5A77}" srcOrd="2" destOrd="0" parTransId="{D37B7E16-39A9-4F07-A535-2717724260DE}" sibTransId="{B2D91E82-9FE3-4554-A798-5FEF609A46AE}"/>
    <dgm:cxn modelId="{102D4129-E700-4AFB-8D09-0D3E74ABA781}" srcId="{95BFB1EA-BE5A-460C-840A-E59592B759B7}" destId="{229A8D1B-2ADC-4C7E-B2C2-04D291E43938}" srcOrd="1" destOrd="0" parTransId="{C535D812-D317-450E-AC90-05AF7705FA93}" sibTransId="{54632C36-FB82-4A18-B3C6-30DD5B59F999}"/>
    <dgm:cxn modelId="{4FF0044A-ECA8-416B-AB6B-67D85F94F8AC}" srcId="{95BFB1EA-BE5A-460C-840A-E59592B759B7}" destId="{200BB2D3-8CD0-4892-B150-094D46247ABC}" srcOrd="0" destOrd="0" parTransId="{CE26195D-1AF7-4F4F-BB14-BDF9F30A7FB3}" sibTransId="{9D5F5DD6-20AC-4E8A-A0D1-1FED85BB9E26}"/>
    <dgm:cxn modelId="{EF037980-48E8-40BB-9957-84DC2439F509}" type="presOf" srcId="{0CE64DB8-8E52-4956-9E57-9D75748734B2}" destId="{DC019F6C-D602-4C3A-8790-58DA592D21C9}" srcOrd="0" destOrd="0" presId="urn:microsoft.com/office/officeart/2005/8/layout/orgChart1"/>
    <dgm:cxn modelId="{73D60358-FB9C-47DB-A3B0-7C7125E6DD59}" type="presOf" srcId="{323C44CB-A54F-462D-A6E6-15E770AB3729}" destId="{58D644AF-0BD5-4C1F-9BCD-19CBD95CF45F}" srcOrd="1" destOrd="0" presId="urn:microsoft.com/office/officeart/2005/8/layout/orgChart1"/>
    <dgm:cxn modelId="{6D0571B8-ECF5-4F28-BAB4-4B147E6E1ECE}" type="presOf" srcId="{200BB2D3-8CD0-4892-B150-094D46247ABC}" destId="{C4C747A0-12F7-4382-B082-D64B899BD336}" srcOrd="1" destOrd="0" presId="urn:microsoft.com/office/officeart/2005/8/layout/orgChart1"/>
    <dgm:cxn modelId="{FBCB19CA-630A-46F8-B28F-919991331AA6}" type="presOf" srcId="{323C44CB-A54F-462D-A6E6-15E770AB3729}" destId="{A5A47158-CB33-4430-974C-A92DA8F98F3B}" srcOrd="0" destOrd="0" presId="urn:microsoft.com/office/officeart/2005/8/layout/orgChart1"/>
    <dgm:cxn modelId="{F00FB279-DE62-4AAB-BBE1-8EC07311ABE1}" type="presOf" srcId="{7E7916AD-2AFC-450F-9E6B-4071E401FE64}" destId="{B1A7C582-C425-4BBF-AE0C-FA8EFF32BA67}" srcOrd="0" destOrd="0" presId="urn:microsoft.com/office/officeart/2005/8/layout/orgChart1"/>
    <dgm:cxn modelId="{C11FF083-1BF5-4BFE-BA92-C74743A83BE1}" type="presOf" srcId="{D85E758B-2E7C-498F-BA2E-D58F088EEFC5}" destId="{59882EC7-FDB4-49FF-B4AD-0547EC9B38BB}" srcOrd="0" destOrd="0" presId="urn:microsoft.com/office/officeart/2005/8/layout/orgChart1"/>
    <dgm:cxn modelId="{349F4192-7B76-4FB3-82C3-EF7FD391E9A7}" srcId="{FD135EDE-CA73-4C70-944C-8F5ED95A9E50}" destId="{7E7916AD-2AFC-450F-9E6B-4071E401FE64}" srcOrd="1" destOrd="0" parTransId="{7C3E5B3F-76AA-4A8E-A5CD-BCE230B6996B}" sibTransId="{825B8503-D4B5-4FF9-BF74-C3BA466742B4}"/>
    <dgm:cxn modelId="{0E34F059-81B9-46F5-9D55-C84AE6EF6346}" srcId="{FD135EDE-CA73-4C70-944C-8F5ED95A9E50}" destId="{582F5738-E011-4575-9021-F25D92E74356}" srcOrd="0" destOrd="0" parTransId="{D85E758B-2E7C-498F-BA2E-D58F088EEFC5}" sibTransId="{D064A106-AB8F-4013-85F2-9D1F625E74E8}"/>
    <dgm:cxn modelId="{C7A8C695-8870-4C14-8E56-359C00B97FB4}" type="presOf" srcId="{7C3E5B3F-76AA-4A8E-A5CD-BCE230B6996B}" destId="{982F1096-3EA5-4F8B-8C0B-CEE2DCA11564}" srcOrd="0" destOrd="0" presId="urn:microsoft.com/office/officeart/2005/8/layout/orgChart1"/>
    <dgm:cxn modelId="{C90D3A6A-0427-4469-A539-EAE62C432C09}" type="presOf" srcId="{229A8D1B-2ADC-4C7E-B2C2-04D291E43938}" destId="{0AD4CC20-864F-41BF-A74B-12D22C43D267}" srcOrd="0" destOrd="0" presId="urn:microsoft.com/office/officeart/2005/8/layout/orgChart1"/>
    <dgm:cxn modelId="{22A7BCE6-7BD7-4ACA-9620-0FC97FC50838}" type="presOf" srcId="{FD135EDE-CA73-4C70-944C-8F5ED95A9E50}" destId="{158D0837-C379-4565-8AD5-ABB06E3BD65F}" srcOrd="0" destOrd="0" presId="urn:microsoft.com/office/officeart/2005/8/layout/orgChart1"/>
    <dgm:cxn modelId="{CE9ADDEA-3689-48E6-B145-EA185C6A75F9}" type="presOf" srcId="{2DA317A2-1476-4D2D-A856-3820688D7ED9}" destId="{BD58F16D-9B86-40AE-9DBB-A548FA358945}" srcOrd="1" destOrd="0" presId="urn:microsoft.com/office/officeart/2005/8/layout/orgChart1"/>
    <dgm:cxn modelId="{BFBAC8F0-2B84-4760-A661-6E588CBCC3FA}" type="presOf" srcId="{7E7916AD-2AFC-450F-9E6B-4071E401FE64}" destId="{6F8774E5-4505-4073-B552-450BE92371FB}" srcOrd="1" destOrd="0" presId="urn:microsoft.com/office/officeart/2005/8/layout/orgChart1"/>
    <dgm:cxn modelId="{6366FA86-4DEC-4325-94CB-DE55324ACB23}" type="presOf" srcId="{95BFB1EA-BE5A-460C-840A-E59592B759B7}" destId="{5AF53AA3-153E-45A7-9755-A6411465FE97}" srcOrd="0" destOrd="0" presId="urn:microsoft.com/office/officeart/2005/8/layout/orgChart1"/>
    <dgm:cxn modelId="{9338D4B1-0061-47B3-BED2-740B867F2BDF}" type="presOf" srcId="{2DA317A2-1476-4D2D-A856-3820688D7ED9}" destId="{A45E408A-C656-47C0-9613-9A101F1D6340}" srcOrd="0" destOrd="0" presId="urn:microsoft.com/office/officeart/2005/8/layout/orgChart1"/>
    <dgm:cxn modelId="{390A8B75-4DEB-4750-8570-F2222D82987F}" type="presOf" srcId="{AC7DA4BF-C8F9-4F6D-A99B-15415E97F272}" destId="{11C0A521-5894-4584-A2BC-E955D81D7D1C}" srcOrd="0" destOrd="0" presId="urn:microsoft.com/office/officeart/2005/8/layout/orgChart1"/>
    <dgm:cxn modelId="{E745ACB1-E94C-4D58-9E49-74F06694E1E1}" srcId="{229A8D1B-2ADC-4C7E-B2C2-04D291E43938}" destId="{323C44CB-A54F-462D-A6E6-15E770AB3729}" srcOrd="1" destOrd="0" parTransId="{0CE64DB8-8E52-4956-9E57-9D75748734B2}" sibTransId="{1CED1FAA-2A3D-4F5D-A58B-EA777413717D}"/>
    <dgm:cxn modelId="{B4C7C047-4FE6-4269-A922-0C9BE462AC7B}" type="presOf" srcId="{FD135EDE-CA73-4C70-944C-8F5ED95A9E50}" destId="{E945FD3B-093B-4EA0-99B8-1068FCA04A18}" srcOrd="1" destOrd="0" presId="urn:microsoft.com/office/officeart/2005/8/layout/orgChart1"/>
    <dgm:cxn modelId="{2D1A2D46-80EF-40FE-8565-B47D908E8D2D}" type="presParOf" srcId="{5AF53AA3-153E-45A7-9755-A6411465FE97}" destId="{8B255797-AD51-4C56-8E6A-522D468CAEF6}" srcOrd="0" destOrd="0" presId="urn:microsoft.com/office/officeart/2005/8/layout/orgChart1"/>
    <dgm:cxn modelId="{A164CF19-5367-4D62-978A-307AD7C29D0E}" type="presParOf" srcId="{8B255797-AD51-4C56-8E6A-522D468CAEF6}" destId="{FCC7ED71-2B73-48E2-BEBD-AB3F6E7F5B18}" srcOrd="0" destOrd="0" presId="urn:microsoft.com/office/officeart/2005/8/layout/orgChart1"/>
    <dgm:cxn modelId="{4FE592B9-13EA-4AD8-B74D-CF684A8D8E8C}" type="presParOf" srcId="{FCC7ED71-2B73-48E2-BEBD-AB3F6E7F5B18}" destId="{50F5519D-1949-42A9-B04B-48ABB9892D31}" srcOrd="0" destOrd="0" presId="urn:microsoft.com/office/officeart/2005/8/layout/orgChart1"/>
    <dgm:cxn modelId="{E19B202C-903D-42F8-8341-2E379D262952}" type="presParOf" srcId="{FCC7ED71-2B73-48E2-BEBD-AB3F6E7F5B18}" destId="{C4C747A0-12F7-4382-B082-D64B899BD336}" srcOrd="1" destOrd="0" presId="urn:microsoft.com/office/officeart/2005/8/layout/orgChart1"/>
    <dgm:cxn modelId="{8196150D-E32F-4DD6-BFAB-5DA46B86386B}" type="presParOf" srcId="{8B255797-AD51-4C56-8E6A-522D468CAEF6}" destId="{09376266-4E7B-4553-8D17-D9D7AC03076A}" srcOrd="1" destOrd="0" presId="urn:microsoft.com/office/officeart/2005/8/layout/orgChart1"/>
    <dgm:cxn modelId="{7017194F-63EE-402D-BCD3-E4245A0D6525}" type="presParOf" srcId="{8B255797-AD51-4C56-8E6A-522D468CAEF6}" destId="{662AA6AA-67EF-49A7-8581-7230E645FEC1}" srcOrd="2" destOrd="0" presId="urn:microsoft.com/office/officeart/2005/8/layout/orgChart1"/>
    <dgm:cxn modelId="{D0EA6E2D-0689-422B-9A75-BF3961CF4074}" type="presParOf" srcId="{5AF53AA3-153E-45A7-9755-A6411465FE97}" destId="{A655D38B-FC41-45E6-B211-CE9F8CB40A85}" srcOrd="1" destOrd="0" presId="urn:microsoft.com/office/officeart/2005/8/layout/orgChart1"/>
    <dgm:cxn modelId="{A7A5BA01-BEA3-448E-A748-2B08C65349B7}" type="presParOf" srcId="{A655D38B-FC41-45E6-B211-CE9F8CB40A85}" destId="{E203655A-75C7-4A67-9581-2F525221284E}" srcOrd="0" destOrd="0" presId="urn:microsoft.com/office/officeart/2005/8/layout/orgChart1"/>
    <dgm:cxn modelId="{E2A2110B-0453-4D6E-A767-9EC81BFD5C06}" type="presParOf" srcId="{E203655A-75C7-4A67-9581-2F525221284E}" destId="{0AD4CC20-864F-41BF-A74B-12D22C43D267}" srcOrd="0" destOrd="0" presId="urn:microsoft.com/office/officeart/2005/8/layout/orgChart1"/>
    <dgm:cxn modelId="{C9C6835A-5E22-477E-B6DC-36576860170F}" type="presParOf" srcId="{E203655A-75C7-4A67-9581-2F525221284E}" destId="{C78DCFC2-2144-44E8-AA0E-E94903D9DF18}" srcOrd="1" destOrd="0" presId="urn:microsoft.com/office/officeart/2005/8/layout/orgChart1"/>
    <dgm:cxn modelId="{66716D4C-3AEA-400E-9887-B6B139E69A1A}" type="presParOf" srcId="{A655D38B-FC41-45E6-B211-CE9F8CB40A85}" destId="{9A52CC38-39D2-48D2-A139-FD8B23E34F4C}" srcOrd="1" destOrd="0" presId="urn:microsoft.com/office/officeart/2005/8/layout/orgChart1"/>
    <dgm:cxn modelId="{D2423EA5-8459-43EF-AE0B-7CEA04FF7203}" type="presParOf" srcId="{9A52CC38-39D2-48D2-A139-FD8B23E34F4C}" destId="{441260F2-2BC7-423D-976A-89F3B3408484}" srcOrd="0" destOrd="0" presId="urn:microsoft.com/office/officeart/2005/8/layout/orgChart1"/>
    <dgm:cxn modelId="{4DF6B8FF-E317-4CFC-81AE-146C11F94838}" type="presParOf" srcId="{9A52CC38-39D2-48D2-A139-FD8B23E34F4C}" destId="{4E552EE7-D8B6-4DA9-AE86-78B9EE216C81}" srcOrd="1" destOrd="0" presId="urn:microsoft.com/office/officeart/2005/8/layout/orgChart1"/>
    <dgm:cxn modelId="{E99F2A01-ACF4-4CBF-814E-2A80FC3F83C8}" type="presParOf" srcId="{4E552EE7-D8B6-4DA9-AE86-78B9EE216C81}" destId="{1561567A-4D46-49FA-8263-C0E8B0AF54FE}" srcOrd="0" destOrd="0" presId="urn:microsoft.com/office/officeart/2005/8/layout/orgChart1"/>
    <dgm:cxn modelId="{E67BFB2C-66A3-4C58-8A81-9790014A3E4A}" type="presParOf" srcId="{1561567A-4D46-49FA-8263-C0E8B0AF54FE}" destId="{158D0837-C379-4565-8AD5-ABB06E3BD65F}" srcOrd="0" destOrd="0" presId="urn:microsoft.com/office/officeart/2005/8/layout/orgChart1"/>
    <dgm:cxn modelId="{E3E0CC60-E266-4A12-A3AB-E912E39C37B8}" type="presParOf" srcId="{1561567A-4D46-49FA-8263-C0E8B0AF54FE}" destId="{E945FD3B-093B-4EA0-99B8-1068FCA04A18}" srcOrd="1" destOrd="0" presId="urn:microsoft.com/office/officeart/2005/8/layout/orgChart1"/>
    <dgm:cxn modelId="{7984A958-2A57-4A97-A4C3-8EC1D969D92B}" type="presParOf" srcId="{4E552EE7-D8B6-4DA9-AE86-78B9EE216C81}" destId="{01AED8E8-6FE6-421C-8E6E-06AFE9235503}" srcOrd="1" destOrd="0" presId="urn:microsoft.com/office/officeart/2005/8/layout/orgChart1"/>
    <dgm:cxn modelId="{54D6598F-7CD0-450A-B053-D38784FFC03C}" type="presParOf" srcId="{01AED8E8-6FE6-421C-8E6E-06AFE9235503}" destId="{59882EC7-FDB4-49FF-B4AD-0547EC9B38BB}" srcOrd="0" destOrd="0" presId="urn:microsoft.com/office/officeart/2005/8/layout/orgChart1"/>
    <dgm:cxn modelId="{F2CADA21-6C77-4C8A-B12E-5947D0A976A4}" type="presParOf" srcId="{01AED8E8-6FE6-421C-8E6E-06AFE9235503}" destId="{90B04145-BFBC-43C9-8FCB-3BA4319BFF88}" srcOrd="1" destOrd="0" presId="urn:microsoft.com/office/officeart/2005/8/layout/orgChart1"/>
    <dgm:cxn modelId="{21001D54-5274-4961-AD93-9C8A3066572F}" type="presParOf" srcId="{90B04145-BFBC-43C9-8FCB-3BA4319BFF88}" destId="{34B1AB7F-C15E-4BE8-8103-C8788C1069D6}" srcOrd="0" destOrd="0" presId="urn:microsoft.com/office/officeart/2005/8/layout/orgChart1"/>
    <dgm:cxn modelId="{1A493CE1-3316-4F6F-85A5-6BB20930711B}" type="presParOf" srcId="{34B1AB7F-C15E-4BE8-8103-C8788C1069D6}" destId="{CE1D4D11-414B-48D9-A16C-7084D11A3F10}" srcOrd="0" destOrd="0" presId="urn:microsoft.com/office/officeart/2005/8/layout/orgChart1"/>
    <dgm:cxn modelId="{A84BC90A-7E1C-4CCC-B573-70DF0C6C3B12}" type="presParOf" srcId="{34B1AB7F-C15E-4BE8-8103-C8788C1069D6}" destId="{FCD05FCA-E6E1-4AB7-9B1F-B131C67E45D2}" srcOrd="1" destOrd="0" presId="urn:microsoft.com/office/officeart/2005/8/layout/orgChart1"/>
    <dgm:cxn modelId="{8DAE9ED8-31B8-4663-A36E-618F0711F6CC}" type="presParOf" srcId="{90B04145-BFBC-43C9-8FCB-3BA4319BFF88}" destId="{1232E1BD-5AB3-4514-A1D8-A28D1AD06B34}" srcOrd="1" destOrd="0" presId="urn:microsoft.com/office/officeart/2005/8/layout/orgChart1"/>
    <dgm:cxn modelId="{73CDEE27-9E0E-4434-A38B-6C63EBAAF2C5}" type="presParOf" srcId="{90B04145-BFBC-43C9-8FCB-3BA4319BFF88}" destId="{7400C409-F09B-45D3-AA34-12E1F456E03A}" srcOrd="2" destOrd="0" presId="urn:microsoft.com/office/officeart/2005/8/layout/orgChart1"/>
    <dgm:cxn modelId="{7BE354A8-7956-476C-B22F-B823AF2E5BFE}" type="presParOf" srcId="{01AED8E8-6FE6-421C-8E6E-06AFE9235503}" destId="{982F1096-3EA5-4F8B-8C0B-CEE2DCA11564}" srcOrd="2" destOrd="0" presId="urn:microsoft.com/office/officeart/2005/8/layout/orgChart1"/>
    <dgm:cxn modelId="{6CC2A0B5-5387-4857-9278-AC5EE2BCD707}" type="presParOf" srcId="{01AED8E8-6FE6-421C-8E6E-06AFE9235503}" destId="{3586437F-3B6F-43F4-8100-07F007A4896F}" srcOrd="3" destOrd="0" presId="urn:microsoft.com/office/officeart/2005/8/layout/orgChart1"/>
    <dgm:cxn modelId="{1FA1FEB6-5305-4DBB-A3BB-5766394B6730}" type="presParOf" srcId="{3586437F-3B6F-43F4-8100-07F007A4896F}" destId="{ECE38994-F0E0-4F21-9DC9-62656DF29B24}" srcOrd="0" destOrd="0" presId="urn:microsoft.com/office/officeart/2005/8/layout/orgChart1"/>
    <dgm:cxn modelId="{4FB46CC1-797F-4E6F-B8F6-E21ADA820188}" type="presParOf" srcId="{ECE38994-F0E0-4F21-9DC9-62656DF29B24}" destId="{B1A7C582-C425-4BBF-AE0C-FA8EFF32BA67}" srcOrd="0" destOrd="0" presId="urn:microsoft.com/office/officeart/2005/8/layout/orgChart1"/>
    <dgm:cxn modelId="{214E4230-4A59-40B6-8D30-7956601A5204}" type="presParOf" srcId="{ECE38994-F0E0-4F21-9DC9-62656DF29B24}" destId="{6F8774E5-4505-4073-B552-450BE92371FB}" srcOrd="1" destOrd="0" presId="urn:microsoft.com/office/officeart/2005/8/layout/orgChart1"/>
    <dgm:cxn modelId="{596F648D-45CD-48E3-ADCF-93CB61F7BA22}" type="presParOf" srcId="{3586437F-3B6F-43F4-8100-07F007A4896F}" destId="{BD8B69F7-9F46-4DD8-90CA-4D69E0ED2152}" srcOrd="1" destOrd="0" presId="urn:microsoft.com/office/officeart/2005/8/layout/orgChart1"/>
    <dgm:cxn modelId="{F2D77C87-A2F4-473F-851E-2AEF2B85D570}" type="presParOf" srcId="{3586437F-3B6F-43F4-8100-07F007A4896F}" destId="{4A46E118-57EE-4166-A1CC-C6E8CAD3EFF6}" srcOrd="2" destOrd="0" presId="urn:microsoft.com/office/officeart/2005/8/layout/orgChart1"/>
    <dgm:cxn modelId="{AFD1733E-9267-4497-AF82-3DB89E15457E}" type="presParOf" srcId="{4E552EE7-D8B6-4DA9-AE86-78B9EE216C81}" destId="{F03ACE77-746B-4AEF-9DF6-B41AD0D81359}" srcOrd="2" destOrd="0" presId="urn:microsoft.com/office/officeart/2005/8/layout/orgChart1"/>
    <dgm:cxn modelId="{1272C21B-1037-43DE-8394-19C30EC99E58}" type="presParOf" srcId="{9A52CC38-39D2-48D2-A139-FD8B23E34F4C}" destId="{DC019F6C-D602-4C3A-8790-58DA592D21C9}" srcOrd="2" destOrd="0" presId="urn:microsoft.com/office/officeart/2005/8/layout/orgChart1"/>
    <dgm:cxn modelId="{54989B81-D461-4B22-8488-DC4BBA56D4AD}" type="presParOf" srcId="{9A52CC38-39D2-48D2-A139-FD8B23E34F4C}" destId="{C55FDEC7-7170-4600-BCF6-5D685C472110}" srcOrd="3" destOrd="0" presId="urn:microsoft.com/office/officeart/2005/8/layout/orgChart1"/>
    <dgm:cxn modelId="{010EEA74-63AB-44D3-8D72-10BD9E097A86}" type="presParOf" srcId="{C55FDEC7-7170-4600-BCF6-5D685C472110}" destId="{D04D37CF-5CC8-4C7D-BAF0-BA78DA37D266}" srcOrd="0" destOrd="0" presId="urn:microsoft.com/office/officeart/2005/8/layout/orgChart1"/>
    <dgm:cxn modelId="{10853DC1-44B7-4C1A-96BC-9367F1376B26}" type="presParOf" srcId="{D04D37CF-5CC8-4C7D-BAF0-BA78DA37D266}" destId="{A5A47158-CB33-4430-974C-A92DA8F98F3B}" srcOrd="0" destOrd="0" presId="urn:microsoft.com/office/officeart/2005/8/layout/orgChart1"/>
    <dgm:cxn modelId="{B015BB1D-356A-49BF-800B-26B75DF5D9BB}" type="presParOf" srcId="{D04D37CF-5CC8-4C7D-BAF0-BA78DA37D266}" destId="{58D644AF-0BD5-4C1F-9BCD-19CBD95CF45F}" srcOrd="1" destOrd="0" presId="urn:microsoft.com/office/officeart/2005/8/layout/orgChart1"/>
    <dgm:cxn modelId="{68074984-3440-4D2A-A4C2-3D2E1F95C73D}" type="presParOf" srcId="{C55FDEC7-7170-4600-BCF6-5D685C472110}" destId="{09079EA1-0249-4C13-A3CF-1A79BC6F353C}" srcOrd="1" destOrd="0" presId="urn:microsoft.com/office/officeart/2005/8/layout/orgChart1"/>
    <dgm:cxn modelId="{2FAAC4E1-CDF1-4300-AFDB-258C30753CBC}" type="presParOf" srcId="{C55FDEC7-7170-4600-BCF6-5D685C472110}" destId="{1B72D3ED-2C85-46E0-B526-E2A9F37D89BB}" srcOrd="2" destOrd="0" presId="urn:microsoft.com/office/officeart/2005/8/layout/orgChart1"/>
    <dgm:cxn modelId="{60ACBB2D-9797-4530-B250-B74E71884377}" type="presParOf" srcId="{9A52CC38-39D2-48D2-A139-FD8B23E34F4C}" destId="{F054E610-79A3-4B7F-A5F5-A4069C050BF7}" srcOrd="4" destOrd="0" presId="urn:microsoft.com/office/officeart/2005/8/layout/orgChart1"/>
    <dgm:cxn modelId="{DAA77E47-844F-4E7F-9492-3D338336C8F2}" type="presParOf" srcId="{9A52CC38-39D2-48D2-A139-FD8B23E34F4C}" destId="{C06D2CCC-BD8B-4072-970E-4943579B52BA}" srcOrd="5" destOrd="0" presId="urn:microsoft.com/office/officeart/2005/8/layout/orgChart1"/>
    <dgm:cxn modelId="{7D68CEF4-14BB-4E45-BAF2-A6576E5AF236}" type="presParOf" srcId="{C06D2CCC-BD8B-4072-970E-4943579B52BA}" destId="{B67D7A2D-F4A5-449E-A632-679DFF4CB50F}" srcOrd="0" destOrd="0" presId="urn:microsoft.com/office/officeart/2005/8/layout/orgChart1"/>
    <dgm:cxn modelId="{43ACC519-8DC7-499F-AA8A-480FDC6AD1AC}" type="presParOf" srcId="{B67D7A2D-F4A5-449E-A632-679DFF4CB50F}" destId="{26DB94AB-5044-4C9F-A75E-056ECCBFF666}" srcOrd="0" destOrd="0" presId="urn:microsoft.com/office/officeart/2005/8/layout/orgChart1"/>
    <dgm:cxn modelId="{69D82736-EC96-4828-80A2-9CE9F7EC8815}" type="presParOf" srcId="{B67D7A2D-F4A5-449E-A632-679DFF4CB50F}" destId="{E3E94864-7024-497A-8851-6E2CA5ECB723}" srcOrd="1" destOrd="0" presId="urn:microsoft.com/office/officeart/2005/8/layout/orgChart1"/>
    <dgm:cxn modelId="{0C865491-4D69-486B-991C-C93D0B8427FC}" type="presParOf" srcId="{C06D2CCC-BD8B-4072-970E-4943579B52BA}" destId="{EB433C99-11AA-403A-A747-3379F451046B}" srcOrd="1" destOrd="0" presId="urn:microsoft.com/office/officeart/2005/8/layout/orgChart1"/>
    <dgm:cxn modelId="{5A0424C6-6975-4B93-BC84-6C6EFFFEE88B}" type="presParOf" srcId="{C06D2CCC-BD8B-4072-970E-4943579B52BA}" destId="{592F579D-C72E-4558-9994-9A55CAC0A1F9}" srcOrd="2" destOrd="0" presId="urn:microsoft.com/office/officeart/2005/8/layout/orgChart1"/>
    <dgm:cxn modelId="{A8950FD5-88B1-4862-8F35-E2DA9455D9FC}" type="presParOf" srcId="{9A52CC38-39D2-48D2-A139-FD8B23E34F4C}" destId="{11C0A521-5894-4584-A2BC-E955D81D7D1C}" srcOrd="6" destOrd="0" presId="urn:microsoft.com/office/officeart/2005/8/layout/orgChart1"/>
    <dgm:cxn modelId="{8C8208F6-62BA-485C-8B4B-A4485A913CA1}" type="presParOf" srcId="{9A52CC38-39D2-48D2-A139-FD8B23E34F4C}" destId="{B75BCD57-864D-407E-A85A-78AF725B6E82}" srcOrd="7" destOrd="0" presId="urn:microsoft.com/office/officeart/2005/8/layout/orgChart1"/>
    <dgm:cxn modelId="{343BC633-C2AF-4F3B-AB09-1C5ADDCCACE3}" type="presParOf" srcId="{B75BCD57-864D-407E-A85A-78AF725B6E82}" destId="{0E7108A1-0220-4642-8A32-733D64ABF9CA}" srcOrd="0" destOrd="0" presId="urn:microsoft.com/office/officeart/2005/8/layout/orgChart1"/>
    <dgm:cxn modelId="{06B6F8CE-6E6F-4CD8-B9E9-AA9DFDE4DA1F}" type="presParOf" srcId="{0E7108A1-0220-4642-8A32-733D64ABF9CA}" destId="{FFF5B2E6-2724-4575-B155-4C3A247138A7}" srcOrd="0" destOrd="0" presId="urn:microsoft.com/office/officeart/2005/8/layout/orgChart1"/>
    <dgm:cxn modelId="{C7B94661-F4AA-4474-AE28-5CFC3320AFA7}" type="presParOf" srcId="{0E7108A1-0220-4642-8A32-733D64ABF9CA}" destId="{4D605E17-09E4-4400-80B6-6B89BD661F4F}" srcOrd="1" destOrd="0" presId="urn:microsoft.com/office/officeart/2005/8/layout/orgChart1"/>
    <dgm:cxn modelId="{C2642190-4874-4380-BDB2-134ABEB5A235}" type="presParOf" srcId="{B75BCD57-864D-407E-A85A-78AF725B6E82}" destId="{82B1718E-6F37-4050-BD42-504E7AC1A0CB}" srcOrd="1" destOrd="0" presId="urn:microsoft.com/office/officeart/2005/8/layout/orgChart1"/>
    <dgm:cxn modelId="{434989EF-B9F2-4E42-8AE5-FCE34555A4E7}" type="presParOf" srcId="{B75BCD57-864D-407E-A85A-78AF725B6E82}" destId="{C85CF72C-B484-4348-8626-01DC57FBD59B}" srcOrd="2" destOrd="0" presId="urn:microsoft.com/office/officeart/2005/8/layout/orgChart1"/>
    <dgm:cxn modelId="{F7E40695-D225-48B4-AA35-F0A56A8400FC}" type="presParOf" srcId="{A655D38B-FC41-45E6-B211-CE9F8CB40A85}" destId="{EB19D244-7395-41CE-9EC2-736591FAF2D4}" srcOrd="2" destOrd="0" presId="urn:microsoft.com/office/officeart/2005/8/layout/orgChart1"/>
    <dgm:cxn modelId="{C9BA8580-2144-4D96-8087-27D0FE0FBBDB}" type="presParOf" srcId="{5AF53AA3-153E-45A7-9755-A6411465FE97}" destId="{B2BF2C45-E116-48A2-AD11-788E4E047109}" srcOrd="2" destOrd="0" presId="urn:microsoft.com/office/officeart/2005/8/layout/orgChart1"/>
    <dgm:cxn modelId="{27A1BC82-028C-464D-9942-2C427EBF3D1B}" type="presParOf" srcId="{B2BF2C45-E116-48A2-AD11-788E4E047109}" destId="{B9C5427F-2016-4E22-A56D-509A31EB01BF}" srcOrd="0" destOrd="0" presId="urn:microsoft.com/office/officeart/2005/8/layout/orgChart1"/>
    <dgm:cxn modelId="{E7EE5ABC-4760-4453-89B7-DAA1CF976C00}" type="presParOf" srcId="{B9C5427F-2016-4E22-A56D-509A31EB01BF}" destId="{A45E408A-C656-47C0-9613-9A101F1D6340}" srcOrd="0" destOrd="0" presId="urn:microsoft.com/office/officeart/2005/8/layout/orgChart1"/>
    <dgm:cxn modelId="{2BBD3C96-885B-4C41-8391-AD45898C4686}" type="presParOf" srcId="{B9C5427F-2016-4E22-A56D-509A31EB01BF}" destId="{BD58F16D-9B86-40AE-9DBB-A548FA358945}" srcOrd="1" destOrd="0" presId="urn:microsoft.com/office/officeart/2005/8/layout/orgChart1"/>
    <dgm:cxn modelId="{5EE64345-1E4E-472B-BC88-7CD743AB0DC8}" type="presParOf" srcId="{B2BF2C45-E116-48A2-AD11-788E4E047109}" destId="{B3D66A86-2C0D-4BAA-8BEB-7A88CAF2BFB6}" srcOrd="1" destOrd="0" presId="urn:microsoft.com/office/officeart/2005/8/layout/orgChart1"/>
    <dgm:cxn modelId="{9BBCF20B-89F5-4DE9-A4F1-DEA3D496F0B5}" type="presParOf" srcId="{B2BF2C45-E116-48A2-AD11-788E4E047109}" destId="{7C2B6357-4D39-40E1-BB6F-51411F894DA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F7D0C5-9BEB-43CE-A7DB-4AD160C8DBA3}" type="doc">
      <dgm:prSet loTypeId="urn:microsoft.com/office/officeart/2005/8/layout/vList2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DDD626D9-3274-49B4-8504-F9493AD584C8}">
      <dgm:prSet phldrT="[Texto]" custT="1"/>
      <dgm:spPr/>
      <dgm:t>
        <a:bodyPr/>
        <a:lstStyle/>
        <a:p>
          <a:pPr algn="just"/>
          <a:r>
            <a:rPr lang="es-ES" sz="2000" dirty="0" smtClean="0">
              <a:latin typeface="+mn-lt"/>
            </a:rPr>
            <a:t>Impulsar, organizar y coordinar acciones tendientes a propiciar que los programas y los saberes que se generan y se desarrollan en la Facultad Nacional de Salud Pública, puedan ser ampliados hacia diferentes grupos humanos y comunidades mediante las diversas modalidades de extensión.</a:t>
          </a:r>
          <a:endParaRPr lang="es-ES" sz="2000" dirty="0"/>
        </a:p>
      </dgm:t>
    </dgm:pt>
    <dgm:pt modelId="{041A170B-73E5-49CF-8E50-72E48BCECF89}" type="parTrans" cxnId="{501A2BE5-D44B-49FA-A6B7-DE0EE218FAF1}">
      <dgm:prSet/>
      <dgm:spPr/>
      <dgm:t>
        <a:bodyPr/>
        <a:lstStyle/>
        <a:p>
          <a:pPr algn="just"/>
          <a:endParaRPr lang="es-ES" sz="2800"/>
        </a:p>
      </dgm:t>
    </dgm:pt>
    <dgm:pt modelId="{A24D5C71-0CF5-4E80-A535-CB7143A577A3}" type="sibTrans" cxnId="{501A2BE5-D44B-49FA-A6B7-DE0EE218FAF1}">
      <dgm:prSet/>
      <dgm:spPr/>
      <dgm:t>
        <a:bodyPr/>
        <a:lstStyle/>
        <a:p>
          <a:pPr algn="just"/>
          <a:endParaRPr lang="es-ES" sz="2800"/>
        </a:p>
      </dgm:t>
    </dgm:pt>
    <dgm:pt modelId="{0D95AD3D-4A6C-46CE-BFCE-FB17B09555F1}">
      <dgm:prSet phldrT="[Texto]" custT="1"/>
      <dgm:spPr/>
      <dgm:t>
        <a:bodyPr/>
        <a:lstStyle/>
        <a:p>
          <a:pPr algn="just"/>
          <a:r>
            <a:rPr lang="es-ES" sz="2000" dirty="0" smtClean="0">
              <a:latin typeface="+mn-lt"/>
            </a:rPr>
            <a:t>Propiciar el dialogo con estamentos, organismos, asociaciones, instituciones, comunidades y grupos locales, nacionales e internacionales, con el fin de establecer el intercambio de conocimientos, de saberes y de practicas</a:t>
          </a:r>
          <a:endParaRPr lang="es-ES" sz="2000" dirty="0"/>
        </a:p>
      </dgm:t>
    </dgm:pt>
    <dgm:pt modelId="{608BF06D-4594-4568-A8E5-4A62445E02C0}" type="parTrans" cxnId="{D83422DD-DE53-4033-B500-4653E2BC07DA}">
      <dgm:prSet/>
      <dgm:spPr/>
      <dgm:t>
        <a:bodyPr/>
        <a:lstStyle/>
        <a:p>
          <a:pPr algn="just"/>
          <a:endParaRPr lang="es-ES" sz="2800"/>
        </a:p>
      </dgm:t>
    </dgm:pt>
    <dgm:pt modelId="{075C860E-1380-47E6-A84E-BEB7E2542E3C}" type="sibTrans" cxnId="{D83422DD-DE53-4033-B500-4653E2BC07DA}">
      <dgm:prSet/>
      <dgm:spPr/>
      <dgm:t>
        <a:bodyPr/>
        <a:lstStyle/>
        <a:p>
          <a:pPr algn="just"/>
          <a:endParaRPr lang="es-ES" sz="2800"/>
        </a:p>
      </dgm:t>
    </dgm:pt>
    <dgm:pt modelId="{9EEB7DD8-E43F-4F0E-8467-52FE226FF051}" type="pres">
      <dgm:prSet presAssocID="{ACF7D0C5-9BEB-43CE-A7DB-4AD160C8DB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F8AB12B-5C02-4774-B51F-6308547CFB51}" type="pres">
      <dgm:prSet presAssocID="{DDD626D9-3274-49B4-8504-F9493AD584C8}" presName="parentText" presStyleLbl="node1" presStyleIdx="0" presStyleCnt="2" custScaleY="187810" custLinFactY="-3534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05141B-B227-4127-92DA-F1603556C233}" type="pres">
      <dgm:prSet presAssocID="{A24D5C71-0CF5-4E80-A535-CB7143A577A3}" presName="spacer" presStyleCnt="0"/>
      <dgm:spPr/>
    </dgm:pt>
    <dgm:pt modelId="{22C85896-DBAB-45BC-A699-75C5A770A75B}" type="pres">
      <dgm:prSet presAssocID="{0D95AD3D-4A6C-46CE-BFCE-FB17B09555F1}" presName="parentText" presStyleLbl="node1" presStyleIdx="1" presStyleCnt="2" custScaleY="138868" custLinFactY="1536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01A2BE5-D44B-49FA-A6B7-DE0EE218FAF1}" srcId="{ACF7D0C5-9BEB-43CE-A7DB-4AD160C8DBA3}" destId="{DDD626D9-3274-49B4-8504-F9493AD584C8}" srcOrd="0" destOrd="0" parTransId="{041A170B-73E5-49CF-8E50-72E48BCECF89}" sibTransId="{A24D5C71-0CF5-4E80-A535-CB7143A577A3}"/>
    <dgm:cxn modelId="{4D2A706B-9FA6-4344-930D-FEA41FF908BF}" type="presOf" srcId="{0D95AD3D-4A6C-46CE-BFCE-FB17B09555F1}" destId="{22C85896-DBAB-45BC-A699-75C5A770A75B}" srcOrd="0" destOrd="0" presId="urn:microsoft.com/office/officeart/2005/8/layout/vList2"/>
    <dgm:cxn modelId="{16550BE6-DDB0-42F2-881B-90FDA339824B}" type="presOf" srcId="{ACF7D0C5-9BEB-43CE-A7DB-4AD160C8DBA3}" destId="{9EEB7DD8-E43F-4F0E-8467-52FE226FF051}" srcOrd="0" destOrd="0" presId="urn:microsoft.com/office/officeart/2005/8/layout/vList2"/>
    <dgm:cxn modelId="{5F631E67-1736-47F5-9E46-FB5DB469D43F}" type="presOf" srcId="{DDD626D9-3274-49B4-8504-F9493AD584C8}" destId="{1F8AB12B-5C02-4774-B51F-6308547CFB51}" srcOrd="0" destOrd="0" presId="urn:microsoft.com/office/officeart/2005/8/layout/vList2"/>
    <dgm:cxn modelId="{D83422DD-DE53-4033-B500-4653E2BC07DA}" srcId="{ACF7D0C5-9BEB-43CE-A7DB-4AD160C8DBA3}" destId="{0D95AD3D-4A6C-46CE-BFCE-FB17B09555F1}" srcOrd="1" destOrd="0" parTransId="{608BF06D-4594-4568-A8E5-4A62445E02C0}" sibTransId="{075C860E-1380-47E6-A84E-BEB7E2542E3C}"/>
    <dgm:cxn modelId="{B3BEC06F-248A-420A-842A-A849F88C709E}" type="presParOf" srcId="{9EEB7DD8-E43F-4F0E-8467-52FE226FF051}" destId="{1F8AB12B-5C02-4774-B51F-6308547CFB51}" srcOrd="0" destOrd="0" presId="urn:microsoft.com/office/officeart/2005/8/layout/vList2"/>
    <dgm:cxn modelId="{6DEDB0D5-9CB0-4298-874C-7195EF5A6636}" type="presParOf" srcId="{9EEB7DD8-E43F-4F0E-8467-52FE226FF051}" destId="{4F05141B-B227-4127-92DA-F1603556C233}" srcOrd="1" destOrd="0" presId="urn:microsoft.com/office/officeart/2005/8/layout/vList2"/>
    <dgm:cxn modelId="{B7691F0A-6948-4E46-B8B5-936EC2A0D42D}" type="presParOf" srcId="{9EEB7DD8-E43F-4F0E-8467-52FE226FF051}" destId="{22C85896-DBAB-45BC-A699-75C5A770A75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D440A8-CD0D-48E1-8474-E1977EAFB057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B2FE1F85-D319-4F1C-9BE7-7E4127C7E26B}">
      <dgm:prSet phldrT="[Texto]" custT="1"/>
      <dgm:spPr/>
      <dgm:t>
        <a:bodyPr/>
        <a:lstStyle/>
        <a:p>
          <a:r>
            <a:rPr lang="es-ES" sz="2400" dirty="0" smtClean="0">
              <a:latin typeface="+mn-lt"/>
            </a:rPr>
            <a:t>Prácticas académicas</a:t>
          </a:r>
          <a:endParaRPr lang="es-ES" sz="3200" dirty="0"/>
        </a:p>
      </dgm:t>
    </dgm:pt>
    <dgm:pt modelId="{72453345-B3A9-4CB6-8511-768E9434A7A2}" type="parTrans" cxnId="{16FEEF82-6C10-47F8-B292-A16C3995750E}">
      <dgm:prSet/>
      <dgm:spPr/>
      <dgm:t>
        <a:bodyPr/>
        <a:lstStyle/>
        <a:p>
          <a:endParaRPr lang="es-ES" sz="2400"/>
        </a:p>
      </dgm:t>
    </dgm:pt>
    <dgm:pt modelId="{64597836-3208-41A4-9D85-641B454A6496}" type="sibTrans" cxnId="{16FEEF82-6C10-47F8-B292-A16C3995750E}">
      <dgm:prSet/>
      <dgm:spPr/>
      <dgm:t>
        <a:bodyPr/>
        <a:lstStyle/>
        <a:p>
          <a:endParaRPr lang="es-ES" sz="2400"/>
        </a:p>
      </dgm:t>
    </dgm:pt>
    <dgm:pt modelId="{EA75A871-F6AD-4641-8E00-C3F91C65D925}">
      <dgm:prSet phldrT="[Texto]" custT="1"/>
      <dgm:spPr/>
      <dgm:t>
        <a:bodyPr/>
        <a:lstStyle/>
        <a:p>
          <a:r>
            <a:rPr lang="es-ES" sz="2400" dirty="0" smtClean="0">
              <a:latin typeface="+mn-lt"/>
            </a:rPr>
            <a:t>Educación no formal</a:t>
          </a:r>
          <a:endParaRPr lang="es-ES" sz="3200" dirty="0"/>
        </a:p>
      </dgm:t>
    </dgm:pt>
    <dgm:pt modelId="{D0BBB06F-AD89-4CDA-B8B6-DC39492675D7}" type="parTrans" cxnId="{E318C25A-B01F-4D3B-AA88-103377D8A245}">
      <dgm:prSet/>
      <dgm:spPr/>
      <dgm:t>
        <a:bodyPr/>
        <a:lstStyle/>
        <a:p>
          <a:endParaRPr lang="es-ES" sz="2400"/>
        </a:p>
      </dgm:t>
    </dgm:pt>
    <dgm:pt modelId="{2F0C8467-2EEB-4EBB-A609-5621B31AA5F9}" type="sibTrans" cxnId="{E318C25A-B01F-4D3B-AA88-103377D8A245}">
      <dgm:prSet/>
      <dgm:spPr/>
      <dgm:t>
        <a:bodyPr/>
        <a:lstStyle/>
        <a:p>
          <a:endParaRPr lang="es-ES" sz="2400"/>
        </a:p>
      </dgm:t>
    </dgm:pt>
    <dgm:pt modelId="{288D3A3E-AAAA-459D-A82F-7B06B5A2A16B}">
      <dgm:prSet phldrT="[Texto]" custT="1"/>
      <dgm:spPr/>
      <dgm:t>
        <a:bodyPr/>
        <a:lstStyle/>
        <a:p>
          <a:r>
            <a:rPr lang="es-ES" sz="2400" dirty="0" smtClean="0">
              <a:latin typeface="+mn-lt"/>
            </a:rPr>
            <a:t>Prestación de servicios</a:t>
          </a:r>
          <a:endParaRPr lang="es-ES" sz="3200" dirty="0"/>
        </a:p>
      </dgm:t>
    </dgm:pt>
    <dgm:pt modelId="{5B4D065A-7F6B-4DE4-B885-A5F5552D09B4}" type="parTrans" cxnId="{5E809160-D53E-4D31-ADFE-C2A53308C09E}">
      <dgm:prSet/>
      <dgm:spPr/>
      <dgm:t>
        <a:bodyPr/>
        <a:lstStyle/>
        <a:p>
          <a:endParaRPr lang="es-ES" sz="2400"/>
        </a:p>
      </dgm:t>
    </dgm:pt>
    <dgm:pt modelId="{5155A795-6757-4630-89E0-1A171F919603}" type="sibTrans" cxnId="{5E809160-D53E-4D31-ADFE-C2A53308C09E}">
      <dgm:prSet/>
      <dgm:spPr/>
      <dgm:t>
        <a:bodyPr/>
        <a:lstStyle/>
        <a:p>
          <a:endParaRPr lang="es-ES" sz="2400"/>
        </a:p>
      </dgm:t>
    </dgm:pt>
    <dgm:pt modelId="{5FBEFA39-23B1-4D53-AE47-000CFCCCB677}">
      <dgm:prSet custT="1"/>
      <dgm:spPr/>
      <dgm:t>
        <a:bodyPr/>
        <a:lstStyle/>
        <a:p>
          <a:r>
            <a:rPr lang="es-ES" sz="2400" dirty="0" smtClean="0">
              <a:latin typeface="+mn-lt"/>
            </a:rPr>
            <a:t>Consultoría profesional</a:t>
          </a:r>
          <a:endParaRPr lang="es-ES" sz="2400" dirty="0"/>
        </a:p>
      </dgm:t>
    </dgm:pt>
    <dgm:pt modelId="{A89B67F5-F177-499B-A1C4-73F60A355C74}" type="parTrans" cxnId="{24698122-DDE9-4F5D-A32E-09123C9081FD}">
      <dgm:prSet/>
      <dgm:spPr/>
      <dgm:t>
        <a:bodyPr/>
        <a:lstStyle/>
        <a:p>
          <a:endParaRPr lang="es-ES" sz="2400"/>
        </a:p>
      </dgm:t>
    </dgm:pt>
    <dgm:pt modelId="{911E2FE6-D3EF-4CA3-8AD3-D9E18EA6921B}" type="sibTrans" cxnId="{24698122-DDE9-4F5D-A32E-09123C9081FD}">
      <dgm:prSet/>
      <dgm:spPr/>
      <dgm:t>
        <a:bodyPr/>
        <a:lstStyle/>
        <a:p>
          <a:endParaRPr lang="es-ES" sz="2400"/>
        </a:p>
      </dgm:t>
    </dgm:pt>
    <dgm:pt modelId="{870AE91C-FB3A-4A6B-B6DA-173640088FC6}">
      <dgm:prSet custT="1"/>
      <dgm:spPr/>
      <dgm:t>
        <a:bodyPr/>
        <a:lstStyle/>
        <a:p>
          <a:r>
            <a:rPr lang="es-ES" sz="2400" dirty="0" smtClean="0">
              <a:latin typeface="+mn-lt"/>
            </a:rPr>
            <a:t>Laboratorio Salud Pública</a:t>
          </a:r>
          <a:endParaRPr lang="es-ES" sz="2400" dirty="0"/>
        </a:p>
      </dgm:t>
    </dgm:pt>
    <dgm:pt modelId="{0BF89C74-1785-491B-A8B8-A84CCE4C4B55}" type="parTrans" cxnId="{7FA9FFCE-3484-4B1C-8533-160D59DEF12D}">
      <dgm:prSet/>
      <dgm:spPr/>
      <dgm:t>
        <a:bodyPr/>
        <a:lstStyle/>
        <a:p>
          <a:endParaRPr lang="es-ES" sz="2400"/>
        </a:p>
      </dgm:t>
    </dgm:pt>
    <dgm:pt modelId="{37E01B22-0EE5-444A-8C69-4570AD385B22}" type="sibTrans" cxnId="{7FA9FFCE-3484-4B1C-8533-160D59DEF12D}">
      <dgm:prSet/>
      <dgm:spPr/>
      <dgm:t>
        <a:bodyPr/>
        <a:lstStyle/>
        <a:p>
          <a:endParaRPr lang="es-ES" sz="2400"/>
        </a:p>
      </dgm:t>
    </dgm:pt>
    <dgm:pt modelId="{7B13C1A2-7146-464F-A558-0711526328B5}" type="pres">
      <dgm:prSet presAssocID="{BFD440A8-CD0D-48E1-8474-E1977EAFB05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CE65982-2258-46C9-B55B-C8E333F421CA}" type="pres">
      <dgm:prSet presAssocID="{B2FE1F85-D319-4F1C-9BE7-7E4127C7E26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63955C-FB21-486F-8F9C-9DB4AF4F8C54}" type="pres">
      <dgm:prSet presAssocID="{64597836-3208-41A4-9D85-641B454A6496}" presName="spacer" presStyleCnt="0"/>
      <dgm:spPr/>
      <dgm:t>
        <a:bodyPr/>
        <a:lstStyle/>
        <a:p>
          <a:endParaRPr lang="es-ES"/>
        </a:p>
      </dgm:t>
    </dgm:pt>
    <dgm:pt modelId="{46488BDA-9BEE-4F4F-A61C-693800AB9D9D}" type="pres">
      <dgm:prSet presAssocID="{EA75A871-F6AD-4641-8E00-C3F91C65D92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478F60A-099E-48AE-8795-14C7B5A25086}" type="pres">
      <dgm:prSet presAssocID="{2F0C8467-2EEB-4EBB-A609-5621B31AA5F9}" presName="spacer" presStyleCnt="0"/>
      <dgm:spPr/>
      <dgm:t>
        <a:bodyPr/>
        <a:lstStyle/>
        <a:p>
          <a:endParaRPr lang="es-ES"/>
        </a:p>
      </dgm:t>
    </dgm:pt>
    <dgm:pt modelId="{CB51F787-C5D4-47D0-827D-7D813AD804BA}" type="pres">
      <dgm:prSet presAssocID="{288D3A3E-AAAA-459D-A82F-7B06B5A2A16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1656AE-C35B-4717-B242-DB6BD5ED3C93}" type="pres">
      <dgm:prSet presAssocID="{5155A795-6757-4630-89E0-1A171F919603}" presName="spacer" presStyleCnt="0"/>
      <dgm:spPr/>
      <dgm:t>
        <a:bodyPr/>
        <a:lstStyle/>
        <a:p>
          <a:endParaRPr lang="es-ES"/>
        </a:p>
      </dgm:t>
    </dgm:pt>
    <dgm:pt modelId="{F4E4098C-17E7-4B73-9FE4-2075E84DDB0A}" type="pres">
      <dgm:prSet presAssocID="{5FBEFA39-23B1-4D53-AE47-000CFCCCB67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FD56F3-39DD-4D7B-A5B8-25B14ABF51CC}" type="pres">
      <dgm:prSet presAssocID="{911E2FE6-D3EF-4CA3-8AD3-D9E18EA6921B}" presName="spacer" presStyleCnt="0"/>
      <dgm:spPr/>
      <dgm:t>
        <a:bodyPr/>
        <a:lstStyle/>
        <a:p>
          <a:endParaRPr lang="es-ES"/>
        </a:p>
      </dgm:t>
    </dgm:pt>
    <dgm:pt modelId="{67FAA5E5-22B6-4108-8F80-25DADE060CFE}" type="pres">
      <dgm:prSet presAssocID="{870AE91C-FB3A-4A6B-B6DA-173640088FC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1581518-A9BB-409B-AB94-FA4D55502725}" type="presOf" srcId="{870AE91C-FB3A-4A6B-B6DA-173640088FC6}" destId="{67FAA5E5-22B6-4108-8F80-25DADE060CFE}" srcOrd="0" destOrd="0" presId="urn:microsoft.com/office/officeart/2005/8/layout/vList2"/>
    <dgm:cxn modelId="{4E132421-86A3-4976-B8B1-C15969745062}" type="presOf" srcId="{288D3A3E-AAAA-459D-A82F-7B06B5A2A16B}" destId="{CB51F787-C5D4-47D0-827D-7D813AD804BA}" srcOrd="0" destOrd="0" presId="urn:microsoft.com/office/officeart/2005/8/layout/vList2"/>
    <dgm:cxn modelId="{0FD67CDF-00E8-4129-9528-D5758BE6C3F9}" type="presOf" srcId="{EA75A871-F6AD-4641-8E00-C3F91C65D925}" destId="{46488BDA-9BEE-4F4F-A61C-693800AB9D9D}" srcOrd="0" destOrd="0" presId="urn:microsoft.com/office/officeart/2005/8/layout/vList2"/>
    <dgm:cxn modelId="{D1A207FC-F96C-4F5A-BF61-FB91173EF768}" type="presOf" srcId="{5FBEFA39-23B1-4D53-AE47-000CFCCCB677}" destId="{F4E4098C-17E7-4B73-9FE4-2075E84DDB0A}" srcOrd="0" destOrd="0" presId="urn:microsoft.com/office/officeart/2005/8/layout/vList2"/>
    <dgm:cxn modelId="{24698122-DDE9-4F5D-A32E-09123C9081FD}" srcId="{BFD440A8-CD0D-48E1-8474-E1977EAFB057}" destId="{5FBEFA39-23B1-4D53-AE47-000CFCCCB677}" srcOrd="3" destOrd="0" parTransId="{A89B67F5-F177-499B-A1C4-73F60A355C74}" sibTransId="{911E2FE6-D3EF-4CA3-8AD3-D9E18EA6921B}"/>
    <dgm:cxn modelId="{7FA9FFCE-3484-4B1C-8533-160D59DEF12D}" srcId="{BFD440A8-CD0D-48E1-8474-E1977EAFB057}" destId="{870AE91C-FB3A-4A6B-B6DA-173640088FC6}" srcOrd="4" destOrd="0" parTransId="{0BF89C74-1785-491B-A8B8-A84CCE4C4B55}" sibTransId="{37E01B22-0EE5-444A-8C69-4570AD385B22}"/>
    <dgm:cxn modelId="{16FEEF82-6C10-47F8-B292-A16C3995750E}" srcId="{BFD440A8-CD0D-48E1-8474-E1977EAFB057}" destId="{B2FE1F85-D319-4F1C-9BE7-7E4127C7E26B}" srcOrd="0" destOrd="0" parTransId="{72453345-B3A9-4CB6-8511-768E9434A7A2}" sibTransId="{64597836-3208-41A4-9D85-641B454A6496}"/>
    <dgm:cxn modelId="{5E809160-D53E-4D31-ADFE-C2A53308C09E}" srcId="{BFD440A8-CD0D-48E1-8474-E1977EAFB057}" destId="{288D3A3E-AAAA-459D-A82F-7B06B5A2A16B}" srcOrd="2" destOrd="0" parTransId="{5B4D065A-7F6B-4DE4-B885-A5F5552D09B4}" sibTransId="{5155A795-6757-4630-89E0-1A171F919603}"/>
    <dgm:cxn modelId="{E318C25A-B01F-4D3B-AA88-103377D8A245}" srcId="{BFD440A8-CD0D-48E1-8474-E1977EAFB057}" destId="{EA75A871-F6AD-4641-8E00-C3F91C65D925}" srcOrd="1" destOrd="0" parTransId="{D0BBB06F-AD89-4CDA-B8B6-DC39492675D7}" sibTransId="{2F0C8467-2EEB-4EBB-A609-5621B31AA5F9}"/>
    <dgm:cxn modelId="{364E352D-74BF-4C5C-BA5E-45ED2A2C5354}" type="presOf" srcId="{BFD440A8-CD0D-48E1-8474-E1977EAFB057}" destId="{7B13C1A2-7146-464F-A558-0711526328B5}" srcOrd="0" destOrd="0" presId="urn:microsoft.com/office/officeart/2005/8/layout/vList2"/>
    <dgm:cxn modelId="{5EA6F3E4-46B9-4713-B2F5-EF885489DBBF}" type="presOf" srcId="{B2FE1F85-D319-4F1C-9BE7-7E4127C7E26B}" destId="{CCE65982-2258-46C9-B55B-C8E333F421CA}" srcOrd="0" destOrd="0" presId="urn:microsoft.com/office/officeart/2005/8/layout/vList2"/>
    <dgm:cxn modelId="{4B954565-4E59-4EEA-B361-FC6EF958FF27}" type="presParOf" srcId="{7B13C1A2-7146-464F-A558-0711526328B5}" destId="{CCE65982-2258-46C9-B55B-C8E333F421CA}" srcOrd="0" destOrd="0" presId="urn:microsoft.com/office/officeart/2005/8/layout/vList2"/>
    <dgm:cxn modelId="{7954D4F6-FC87-4111-8C46-A66071B85026}" type="presParOf" srcId="{7B13C1A2-7146-464F-A558-0711526328B5}" destId="{2B63955C-FB21-486F-8F9C-9DB4AF4F8C54}" srcOrd="1" destOrd="0" presId="urn:microsoft.com/office/officeart/2005/8/layout/vList2"/>
    <dgm:cxn modelId="{AD17AEC0-56E5-418B-B6DF-7D822C2BC5D0}" type="presParOf" srcId="{7B13C1A2-7146-464F-A558-0711526328B5}" destId="{46488BDA-9BEE-4F4F-A61C-693800AB9D9D}" srcOrd="2" destOrd="0" presId="urn:microsoft.com/office/officeart/2005/8/layout/vList2"/>
    <dgm:cxn modelId="{9702B036-840B-492D-9F00-38C2D9CCF176}" type="presParOf" srcId="{7B13C1A2-7146-464F-A558-0711526328B5}" destId="{1478F60A-099E-48AE-8795-14C7B5A25086}" srcOrd="3" destOrd="0" presId="urn:microsoft.com/office/officeart/2005/8/layout/vList2"/>
    <dgm:cxn modelId="{B23ECA81-BB15-4EE4-BB6F-E79CB2E98758}" type="presParOf" srcId="{7B13C1A2-7146-464F-A558-0711526328B5}" destId="{CB51F787-C5D4-47D0-827D-7D813AD804BA}" srcOrd="4" destOrd="0" presId="urn:microsoft.com/office/officeart/2005/8/layout/vList2"/>
    <dgm:cxn modelId="{C6098659-6DD0-4878-9418-9F6D21551C2A}" type="presParOf" srcId="{7B13C1A2-7146-464F-A558-0711526328B5}" destId="{C81656AE-C35B-4717-B242-DB6BD5ED3C93}" srcOrd="5" destOrd="0" presId="urn:microsoft.com/office/officeart/2005/8/layout/vList2"/>
    <dgm:cxn modelId="{B989F302-6DEA-44EC-B32C-EC9802EB9CC0}" type="presParOf" srcId="{7B13C1A2-7146-464F-A558-0711526328B5}" destId="{F4E4098C-17E7-4B73-9FE4-2075E84DDB0A}" srcOrd="6" destOrd="0" presId="urn:microsoft.com/office/officeart/2005/8/layout/vList2"/>
    <dgm:cxn modelId="{284E65DD-EAF8-40F0-ADC7-22D1C44779D9}" type="presParOf" srcId="{7B13C1A2-7146-464F-A558-0711526328B5}" destId="{A0FD56F3-39DD-4D7B-A5B8-25B14ABF51CC}" srcOrd="7" destOrd="0" presId="urn:microsoft.com/office/officeart/2005/8/layout/vList2"/>
    <dgm:cxn modelId="{0894A701-826C-40EA-9314-0A246140235C}" type="presParOf" srcId="{7B13C1A2-7146-464F-A558-0711526328B5}" destId="{67FAA5E5-22B6-4108-8F80-25DADE060CF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29ED514-99BA-48B6-8523-3FA4FD40C765}" type="doc">
      <dgm:prSet loTypeId="urn:microsoft.com/office/officeart/2005/8/layout/orgChart1" loCatId="hierarchy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es-ES"/>
        </a:p>
      </dgm:t>
    </dgm:pt>
    <dgm:pt modelId="{757DA2F3-D65D-4881-8187-424BA89C9152}">
      <dgm:prSet phldrT="[Texto]"/>
      <dgm:spPr/>
      <dgm:t>
        <a:bodyPr/>
        <a:lstStyle/>
        <a:p>
          <a:r>
            <a:rPr lang="es-ES" dirty="0" smtClean="0"/>
            <a:t>Vicedecano </a:t>
          </a:r>
          <a:endParaRPr lang="es-ES" dirty="0"/>
        </a:p>
      </dgm:t>
    </dgm:pt>
    <dgm:pt modelId="{CEAFCD6D-5196-4DC4-B0C4-B1F26DB2ACA6}" type="parTrans" cxnId="{E7B8DDC6-9605-47CD-A8A2-94F4F2E3EA06}">
      <dgm:prSet/>
      <dgm:spPr/>
      <dgm:t>
        <a:bodyPr/>
        <a:lstStyle/>
        <a:p>
          <a:endParaRPr lang="es-ES"/>
        </a:p>
      </dgm:t>
    </dgm:pt>
    <dgm:pt modelId="{6F4761A0-CCFA-4695-828F-F8527884217D}" type="sibTrans" cxnId="{E7B8DDC6-9605-47CD-A8A2-94F4F2E3EA06}">
      <dgm:prSet/>
      <dgm:spPr/>
      <dgm:t>
        <a:bodyPr/>
        <a:lstStyle/>
        <a:p>
          <a:endParaRPr lang="es-ES"/>
        </a:p>
      </dgm:t>
    </dgm:pt>
    <dgm:pt modelId="{948AA8DD-48C0-412F-BE61-89C042CD8DC0}">
      <dgm:prSet phldrT="[Texto]"/>
      <dgm:spPr/>
      <dgm:t>
        <a:bodyPr/>
        <a:lstStyle/>
        <a:p>
          <a:r>
            <a:rPr lang="es-ES" dirty="0" smtClean="0"/>
            <a:t>Departamento Ciencias Básicas</a:t>
          </a:r>
          <a:endParaRPr lang="es-ES" dirty="0"/>
        </a:p>
      </dgm:t>
    </dgm:pt>
    <dgm:pt modelId="{8F71D882-F339-44E4-82B3-95B51B5CC5DC}" type="parTrans" cxnId="{DB018798-C6F4-44EF-A554-0DBB77FF3F1B}">
      <dgm:prSet/>
      <dgm:spPr/>
      <dgm:t>
        <a:bodyPr/>
        <a:lstStyle/>
        <a:p>
          <a:endParaRPr lang="es-ES"/>
        </a:p>
      </dgm:t>
    </dgm:pt>
    <dgm:pt modelId="{0F57D1D9-A84A-46D6-A2FC-68AC6B6F388C}" type="sibTrans" cxnId="{DB018798-C6F4-44EF-A554-0DBB77FF3F1B}">
      <dgm:prSet/>
      <dgm:spPr/>
      <dgm:t>
        <a:bodyPr/>
        <a:lstStyle/>
        <a:p>
          <a:endParaRPr lang="es-ES"/>
        </a:p>
      </dgm:t>
    </dgm:pt>
    <dgm:pt modelId="{C3B9D349-C940-4A26-9ECD-BA745C4AEF3C}">
      <dgm:prSet phldrT="[Texto]"/>
      <dgm:spPr/>
      <dgm:t>
        <a:bodyPr/>
        <a:lstStyle/>
        <a:p>
          <a:r>
            <a:rPr lang="es-ES" dirty="0" smtClean="0"/>
            <a:t>Departamento Ciencias Específicas</a:t>
          </a:r>
          <a:endParaRPr lang="es-ES" dirty="0"/>
        </a:p>
      </dgm:t>
    </dgm:pt>
    <dgm:pt modelId="{36C9EE55-BF23-48F5-B21D-02CE4597BC74}" type="parTrans" cxnId="{78D21FE4-8FEB-4210-BCC4-FF01827D2CDC}">
      <dgm:prSet/>
      <dgm:spPr/>
      <dgm:t>
        <a:bodyPr/>
        <a:lstStyle/>
        <a:p>
          <a:endParaRPr lang="es-ES"/>
        </a:p>
      </dgm:t>
    </dgm:pt>
    <dgm:pt modelId="{B8CF944C-EEE6-420C-95E0-8F745A6AA62B}" type="sibTrans" cxnId="{78D21FE4-8FEB-4210-BCC4-FF01827D2CDC}">
      <dgm:prSet/>
      <dgm:spPr/>
      <dgm:t>
        <a:bodyPr/>
        <a:lstStyle/>
        <a:p>
          <a:endParaRPr lang="es-ES"/>
        </a:p>
      </dgm:t>
    </dgm:pt>
    <dgm:pt modelId="{2C4E451A-D05A-4BEA-AA2B-4AE97ECAC02F}" type="pres">
      <dgm:prSet presAssocID="{D29ED514-99BA-48B6-8523-3FA4FD40C76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1ACEE98-98E8-4FB0-8369-BE14F664A333}" type="pres">
      <dgm:prSet presAssocID="{757DA2F3-D65D-4881-8187-424BA89C9152}" presName="hierRoot1" presStyleCnt="0">
        <dgm:presLayoutVars>
          <dgm:hierBranch val="init"/>
        </dgm:presLayoutVars>
      </dgm:prSet>
      <dgm:spPr/>
    </dgm:pt>
    <dgm:pt modelId="{94DFFB4B-46E6-4F75-8199-A9B63B41D2A8}" type="pres">
      <dgm:prSet presAssocID="{757DA2F3-D65D-4881-8187-424BA89C9152}" presName="rootComposite1" presStyleCnt="0"/>
      <dgm:spPr/>
    </dgm:pt>
    <dgm:pt modelId="{B7ACDB7F-308B-43DC-B823-DFC2F913EC20}" type="pres">
      <dgm:prSet presAssocID="{757DA2F3-D65D-4881-8187-424BA89C915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189AAF-E525-4112-8A2D-AEB2279BAD15}" type="pres">
      <dgm:prSet presAssocID="{757DA2F3-D65D-4881-8187-424BA89C915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B02982E-6888-4F80-B704-F758CB304664}" type="pres">
      <dgm:prSet presAssocID="{757DA2F3-D65D-4881-8187-424BA89C9152}" presName="hierChild2" presStyleCnt="0"/>
      <dgm:spPr/>
    </dgm:pt>
    <dgm:pt modelId="{884F5716-23A5-4AD6-826A-06A300D81834}" type="pres">
      <dgm:prSet presAssocID="{8F71D882-F339-44E4-82B3-95B51B5CC5D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F39CCD49-1BE4-456B-AEFA-8BF7B6A4F1F6}" type="pres">
      <dgm:prSet presAssocID="{948AA8DD-48C0-412F-BE61-89C042CD8DC0}" presName="hierRoot2" presStyleCnt="0">
        <dgm:presLayoutVars>
          <dgm:hierBranch val="init"/>
        </dgm:presLayoutVars>
      </dgm:prSet>
      <dgm:spPr/>
    </dgm:pt>
    <dgm:pt modelId="{5945B768-EFBF-429E-8595-AB5C63C951B0}" type="pres">
      <dgm:prSet presAssocID="{948AA8DD-48C0-412F-BE61-89C042CD8DC0}" presName="rootComposite" presStyleCnt="0"/>
      <dgm:spPr/>
    </dgm:pt>
    <dgm:pt modelId="{1929B2A6-CF76-4214-9F36-6E4CCE2BAF59}" type="pres">
      <dgm:prSet presAssocID="{948AA8DD-48C0-412F-BE61-89C042CD8DC0}" presName="rootText" presStyleLbl="node2" presStyleIdx="0" presStyleCnt="2" custScaleX="121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67E6FC-4D27-4409-89CB-A18E2D359ABF}" type="pres">
      <dgm:prSet presAssocID="{948AA8DD-48C0-412F-BE61-89C042CD8DC0}" presName="rootConnector" presStyleLbl="node2" presStyleIdx="0" presStyleCnt="2"/>
      <dgm:spPr/>
      <dgm:t>
        <a:bodyPr/>
        <a:lstStyle/>
        <a:p>
          <a:endParaRPr lang="es-ES"/>
        </a:p>
      </dgm:t>
    </dgm:pt>
    <dgm:pt modelId="{5F79D47D-8E90-474C-8880-D5932DAD1E20}" type="pres">
      <dgm:prSet presAssocID="{948AA8DD-48C0-412F-BE61-89C042CD8DC0}" presName="hierChild4" presStyleCnt="0"/>
      <dgm:spPr/>
    </dgm:pt>
    <dgm:pt modelId="{3BC984D0-DC7F-4063-A0EF-C812EDBB8CE0}" type="pres">
      <dgm:prSet presAssocID="{948AA8DD-48C0-412F-BE61-89C042CD8DC0}" presName="hierChild5" presStyleCnt="0"/>
      <dgm:spPr/>
    </dgm:pt>
    <dgm:pt modelId="{D8A069A6-D755-4648-B494-BE5128675687}" type="pres">
      <dgm:prSet presAssocID="{36C9EE55-BF23-48F5-B21D-02CE4597BC7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EDB994AB-9F26-4150-BD62-D5AE572286D0}" type="pres">
      <dgm:prSet presAssocID="{C3B9D349-C940-4A26-9ECD-BA745C4AEF3C}" presName="hierRoot2" presStyleCnt="0">
        <dgm:presLayoutVars>
          <dgm:hierBranch val="init"/>
        </dgm:presLayoutVars>
      </dgm:prSet>
      <dgm:spPr/>
    </dgm:pt>
    <dgm:pt modelId="{C1BD70D8-47D2-4373-B041-58ADC2703E23}" type="pres">
      <dgm:prSet presAssocID="{C3B9D349-C940-4A26-9ECD-BA745C4AEF3C}" presName="rootComposite" presStyleCnt="0"/>
      <dgm:spPr/>
    </dgm:pt>
    <dgm:pt modelId="{66CFB0F6-8A81-4E4F-BAD0-10E447A7A238}" type="pres">
      <dgm:prSet presAssocID="{C3B9D349-C940-4A26-9ECD-BA745C4AEF3C}" presName="rootText" presStyleLbl="node2" presStyleIdx="1" presStyleCnt="2" custScaleX="123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CED13B-5B16-4878-A7AB-4338FB1C3C01}" type="pres">
      <dgm:prSet presAssocID="{C3B9D349-C940-4A26-9ECD-BA745C4AEF3C}" presName="rootConnector" presStyleLbl="node2" presStyleIdx="1" presStyleCnt="2"/>
      <dgm:spPr/>
      <dgm:t>
        <a:bodyPr/>
        <a:lstStyle/>
        <a:p>
          <a:endParaRPr lang="es-ES"/>
        </a:p>
      </dgm:t>
    </dgm:pt>
    <dgm:pt modelId="{E9E633D2-80BF-4961-B0AB-5989BD271AA7}" type="pres">
      <dgm:prSet presAssocID="{C3B9D349-C940-4A26-9ECD-BA745C4AEF3C}" presName="hierChild4" presStyleCnt="0"/>
      <dgm:spPr/>
    </dgm:pt>
    <dgm:pt modelId="{9DADA47B-FF96-474D-98A9-D4046CD0A8E6}" type="pres">
      <dgm:prSet presAssocID="{C3B9D349-C940-4A26-9ECD-BA745C4AEF3C}" presName="hierChild5" presStyleCnt="0"/>
      <dgm:spPr/>
    </dgm:pt>
    <dgm:pt modelId="{199021B0-80C8-46A4-AB4D-D01EF1265CE2}" type="pres">
      <dgm:prSet presAssocID="{757DA2F3-D65D-4881-8187-424BA89C9152}" presName="hierChild3" presStyleCnt="0"/>
      <dgm:spPr/>
    </dgm:pt>
  </dgm:ptLst>
  <dgm:cxnLst>
    <dgm:cxn modelId="{5CAADEF5-65DE-4491-88E3-6F693668AE59}" type="presOf" srcId="{948AA8DD-48C0-412F-BE61-89C042CD8DC0}" destId="{1929B2A6-CF76-4214-9F36-6E4CCE2BAF59}" srcOrd="0" destOrd="0" presId="urn:microsoft.com/office/officeart/2005/8/layout/orgChart1"/>
    <dgm:cxn modelId="{78D21FE4-8FEB-4210-BCC4-FF01827D2CDC}" srcId="{757DA2F3-D65D-4881-8187-424BA89C9152}" destId="{C3B9D349-C940-4A26-9ECD-BA745C4AEF3C}" srcOrd="1" destOrd="0" parTransId="{36C9EE55-BF23-48F5-B21D-02CE4597BC74}" sibTransId="{B8CF944C-EEE6-420C-95E0-8F745A6AA62B}"/>
    <dgm:cxn modelId="{2285F8F9-1F3C-4C75-8346-727C64BE9209}" type="presOf" srcId="{D29ED514-99BA-48B6-8523-3FA4FD40C765}" destId="{2C4E451A-D05A-4BEA-AA2B-4AE97ECAC02F}" srcOrd="0" destOrd="0" presId="urn:microsoft.com/office/officeart/2005/8/layout/orgChart1"/>
    <dgm:cxn modelId="{E49E552C-4F16-418E-96E3-C9537C39D0F2}" type="presOf" srcId="{757DA2F3-D65D-4881-8187-424BA89C9152}" destId="{0E189AAF-E525-4112-8A2D-AEB2279BAD15}" srcOrd="1" destOrd="0" presId="urn:microsoft.com/office/officeart/2005/8/layout/orgChart1"/>
    <dgm:cxn modelId="{F4C60F2C-4CE0-44EF-820D-E7CA35A46228}" type="presOf" srcId="{757DA2F3-D65D-4881-8187-424BA89C9152}" destId="{B7ACDB7F-308B-43DC-B823-DFC2F913EC20}" srcOrd="0" destOrd="0" presId="urn:microsoft.com/office/officeart/2005/8/layout/orgChart1"/>
    <dgm:cxn modelId="{7996045F-7120-4F40-AF39-AB9375AE146B}" type="presOf" srcId="{C3B9D349-C940-4A26-9ECD-BA745C4AEF3C}" destId="{66CFB0F6-8A81-4E4F-BAD0-10E447A7A238}" srcOrd="0" destOrd="0" presId="urn:microsoft.com/office/officeart/2005/8/layout/orgChart1"/>
    <dgm:cxn modelId="{3BF6BC63-B5E1-4C88-8A59-69500EB571F4}" type="presOf" srcId="{C3B9D349-C940-4A26-9ECD-BA745C4AEF3C}" destId="{6ECED13B-5B16-4878-A7AB-4338FB1C3C01}" srcOrd="1" destOrd="0" presId="urn:microsoft.com/office/officeart/2005/8/layout/orgChart1"/>
    <dgm:cxn modelId="{E7B8DDC6-9605-47CD-A8A2-94F4F2E3EA06}" srcId="{D29ED514-99BA-48B6-8523-3FA4FD40C765}" destId="{757DA2F3-D65D-4881-8187-424BA89C9152}" srcOrd="0" destOrd="0" parTransId="{CEAFCD6D-5196-4DC4-B0C4-B1F26DB2ACA6}" sibTransId="{6F4761A0-CCFA-4695-828F-F8527884217D}"/>
    <dgm:cxn modelId="{A62DA6AB-9A72-4C2C-B620-F756EB787B0E}" type="presOf" srcId="{36C9EE55-BF23-48F5-B21D-02CE4597BC74}" destId="{D8A069A6-D755-4648-B494-BE5128675687}" srcOrd="0" destOrd="0" presId="urn:microsoft.com/office/officeart/2005/8/layout/orgChart1"/>
    <dgm:cxn modelId="{DB018798-C6F4-44EF-A554-0DBB77FF3F1B}" srcId="{757DA2F3-D65D-4881-8187-424BA89C9152}" destId="{948AA8DD-48C0-412F-BE61-89C042CD8DC0}" srcOrd="0" destOrd="0" parTransId="{8F71D882-F339-44E4-82B3-95B51B5CC5DC}" sibTransId="{0F57D1D9-A84A-46D6-A2FC-68AC6B6F388C}"/>
    <dgm:cxn modelId="{06F5C261-26DA-4E6A-AC13-28A2F08716A1}" type="presOf" srcId="{948AA8DD-48C0-412F-BE61-89C042CD8DC0}" destId="{A367E6FC-4D27-4409-89CB-A18E2D359ABF}" srcOrd="1" destOrd="0" presId="urn:microsoft.com/office/officeart/2005/8/layout/orgChart1"/>
    <dgm:cxn modelId="{F71919CB-826B-4D0A-B40A-7171D58A35A4}" type="presOf" srcId="{8F71D882-F339-44E4-82B3-95B51B5CC5DC}" destId="{884F5716-23A5-4AD6-826A-06A300D81834}" srcOrd="0" destOrd="0" presId="urn:microsoft.com/office/officeart/2005/8/layout/orgChart1"/>
    <dgm:cxn modelId="{152BEED7-4F10-4BEB-9CFF-290C6664F6EA}" type="presParOf" srcId="{2C4E451A-D05A-4BEA-AA2B-4AE97ECAC02F}" destId="{61ACEE98-98E8-4FB0-8369-BE14F664A333}" srcOrd="0" destOrd="0" presId="urn:microsoft.com/office/officeart/2005/8/layout/orgChart1"/>
    <dgm:cxn modelId="{4E59BB97-299B-4385-BEDB-B94225A0B686}" type="presParOf" srcId="{61ACEE98-98E8-4FB0-8369-BE14F664A333}" destId="{94DFFB4B-46E6-4F75-8199-A9B63B41D2A8}" srcOrd="0" destOrd="0" presId="urn:microsoft.com/office/officeart/2005/8/layout/orgChart1"/>
    <dgm:cxn modelId="{216B578B-BA3E-4BAF-80D5-2525F0FA3D8E}" type="presParOf" srcId="{94DFFB4B-46E6-4F75-8199-A9B63B41D2A8}" destId="{B7ACDB7F-308B-43DC-B823-DFC2F913EC20}" srcOrd="0" destOrd="0" presId="urn:microsoft.com/office/officeart/2005/8/layout/orgChart1"/>
    <dgm:cxn modelId="{320FFF77-05D2-4224-8C44-4EDCB28C4665}" type="presParOf" srcId="{94DFFB4B-46E6-4F75-8199-A9B63B41D2A8}" destId="{0E189AAF-E525-4112-8A2D-AEB2279BAD15}" srcOrd="1" destOrd="0" presId="urn:microsoft.com/office/officeart/2005/8/layout/orgChart1"/>
    <dgm:cxn modelId="{2B485068-3A55-4833-9E56-3C470B0600A5}" type="presParOf" srcId="{61ACEE98-98E8-4FB0-8369-BE14F664A333}" destId="{3B02982E-6888-4F80-B704-F758CB304664}" srcOrd="1" destOrd="0" presId="urn:microsoft.com/office/officeart/2005/8/layout/orgChart1"/>
    <dgm:cxn modelId="{40B1CE16-04A1-44F9-B4F7-C72FE794B2C3}" type="presParOf" srcId="{3B02982E-6888-4F80-B704-F758CB304664}" destId="{884F5716-23A5-4AD6-826A-06A300D81834}" srcOrd="0" destOrd="0" presId="urn:microsoft.com/office/officeart/2005/8/layout/orgChart1"/>
    <dgm:cxn modelId="{059A92B1-0504-4B47-A30F-82DBCCE0BEBA}" type="presParOf" srcId="{3B02982E-6888-4F80-B704-F758CB304664}" destId="{F39CCD49-1BE4-456B-AEFA-8BF7B6A4F1F6}" srcOrd="1" destOrd="0" presId="urn:microsoft.com/office/officeart/2005/8/layout/orgChart1"/>
    <dgm:cxn modelId="{875F4FC7-710E-42D6-A09A-5CBF13940F93}" type="presParOf" srcId="{F39CCD49-1BE4-456B-AEFA-8BF7B6A4F1F6}" destId="{5945B768-EFBF-429E-8595-AB5C63C951B0}" srcOrd="0" destOrd="0" presId="urn:microsoft.com/office/officeart/2005/8/layout/orgChart1"/>
    <dgm:cxn modelId="{FAF9DC66-97F2-479F-83EE-07AA545B677D}" type="presParOf" srcId="{5945B768-EFBF-429E-8595-AB5C63C951B0}" destId="{1929B2A6-CF76-4214-9F36-6E4CCE2BAF59}" srcOrd="0" destOrd="0" presId="urn:microsoft.com/office/officeart/2005/8/layout/orgChart1"/>
    <dgm:cxn modelId="{A8944AD3-B312-4980-892A-05F48E2B3D52}" type="presParOf" srcId="{5945B768-EFBF-429E-8595-AB5C63C951B0}" destId="{A367E6FC-4D27-4409-89CB-A18E2D359ABF}" srcOrd="1" destOrd="0" presId="urn:microsoft.com/office/officeart/2005/8/layout/orgChart1"/>
    <dgm:cxn modelId="{D56128BC-DEAC-43D3-A1F8-6AB6DC4259C0}" type="presParOf" srcId="{F39CCD49-1BE4-456B-AEFA-8BF7B6A4F1F6}" destId="{5F79D47D-8E90-474C-8880-D5932DAD1E20}" srcOrd="1" destOrd="0" presId="urn:microsoft.com/office/officeart/2005/8/layout/orgChart1"/>
    <dgm:cxn modelId="{74AD1F98-2064-47AE-823E-1C65DC0F660A}" type="presParOf" srcId="{F39CCD49-1BE4-456B-AEFA-8BF7B6A4F1F6}" destId="{3BC984D0-DC7F-4063-A0EF-C812EDBB8CE0}" srcOrd="2" destOrd="0" presId="urn:microsoft.com/office/officeart/2005/8/layout/orgChart1"/>
    <dgm:cxn modelId="{1EEB3821-079F-4D69-AD71-158A09F1057D}" type="presParOf" srcId="{3B02982E-6888-4F80-B704-F758CB304664}" destId="{D8A069A6-D755-4648-B494-BE5128675687}" srcOrd="2" destOrd="0" presId="urn:microsoft.com/office/officeart/2005/8/layout/orgChart1"/>
    <dgm:cxn modelId="{7A303D04-EDE0-40D6-A39C-ECA4E2690AEB}" type="presParOf" srcId="{3B02982E-6888-4F80-B704-F758CB304664}" destId="{EDB994AB-9F26-4150-BD62-D5AE572286D0}" srcOrd="3" destOrd="0" presId="urn:microsoft.com/office/officeart/2005/8/layout/orgChart1"/>
    <dgm:cxn modelId="{09AAA760-FB3D-4F11-B142-D2E5DCA0860F}" type="presParOf" srcId="{EDB994AB-9F26-4150-BD62-D5AE572286D0}" destId="{C1BD70D8-47D2-4373-B041-58ADC2703E23}" srcOrd="0" destOrd="0" presId="urn:microsoft.com/office/officeart/2005/8/layout/orgChart1"/>
    <dgm:cxn modelId="{D8E68687-6F72-4BBC-8D79-F540B0C810FB}" type="presParOf" srcId="{C1BD70D8-47D2-4373-B041-58ADC2703E23}" destId="{66CFB0F6-8A81-4E4F-BAD0-10E447A7A238}" srcOrd="0" destOrd="0" presId="urn:microsoft.com/office/officeart/2005/8/layout/orgChart1"/>
    <dgm:cxn modelId="{DF05EF8C-55C4-4228-9ED7-9799FDBEF088}" type="presParOf" srcId="{C1BD70D8-47D2-4373-B041-58ADC2703E23}" destId="{6ECED13B-5B16-4878-A7AB-4338FB1C3C01}" srcOrd="1" destOrd="0" presId="urn:microsoft.com/office/officeart/2005/8/layout/orgChart1"/>
    <dgm:cxn modelId="{257BFC81-66B4-49D8-A58B-9C7921B7FA08}" type="presParOf" srcId="{EDB994AB-9F26-4150-BD62-D5AE572286D0}" destId="{E9E633D2-80BF-4961-B0AB-5989BD271AA7}" srcOrd="1" destOrd="0" presId="urn:microsoft.com/office/officeart/2005/8/layout/orgChart1"/>
    <dgm:cxn modelId="{9753C47C-6CAC-4EC7-9F94-1833251C3FE5}" type="presParOf" srcId="{EDB994AB-9F26-4150-BD62-D5AE572286D0}" destId="{9DADA47B-FF96-474D-98A9-D4046CD0A8E6}" srcOrd="2" destOrd="0" presId="urn:microsoft.com/office/officeart/2005/8/layout/orgChart1"/>
    <dgm:cxn modelId="{143A57D4-4907-4F3E-99F7-F775373957CB}" type="presParOf" srcId="{61ACEE98-98E8-4FB0-8369-BE14F664A333}" destId="{199021B0-80C8-46A4-AB4D-D01EF1265CE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C7E925-E2B6-4D21-8C61-2EB9BDFD7172}">
      <dsp:nvSpPr>
        <dsp:cNvPr id="0" name=""/>
        <dsp:cNvSpPr/>
      </dsp:nvSpPr>
      <dsp:spPr>
        <a:xfrm>
          <a:off x="0" y="328120"/>
          <a:ext cx="6572296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BA4AD1-8E74-4FD0-B67E-AF73DEB6DAB3}">
      <dsp:nvSpPr>
        <dsp:cNvPr id="0" name=""/>
        <dsp:cNvSpPr/>
      </dsp:nvSpPr>
      <dsp:spPr>
        <a:xfrm>
          <a:off x="328614" y="106720"/>
          <a:ext cx="5559051" cy="442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892" tIns="0" rIns="173892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Equidad y Justicia</a:t>
          </a:r>
          <a:endParaRPr lang="es-ES" sz="24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350230" y="128336"/>
        <a:ext cx="5515819" cy="399568"/>
      </dsp:txXfrm>
    </dsp:sp>
    <dsp:sp modelId="{BB35494B-3708-4611-A4D6-1A04F1FD2065}">
      <dsp:nvSpPr>
        <dsp:cNvPr id="0" name=""/>
        <dsp:cNvSpPr/>
      </dsp:nvSpPr>
      <dsp:spPr>
        <a:xfrm>
          <a:off x="0" y="1008521"/>
          <a:ext cx="6572296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DE6781-0A82-4C38-A795-E04702727E81}">
      <dsp:nvSpPr>
        <dsp:cNvPr id="0" name=""/>
        <dsp:cNvSpPr/>
      </dsp:nvSpPr>
      <dsp:spPr>
        <a:xfrm>
          <a:off x="328614" y="787121"/>
          <a:ext cx="5559051" cy="442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892" tIns="0" rIns="173892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Responsabilidad Social del Conocimiento</a:t>
          </a:r>
          <a:endParaRPr lang="es-ES" sz="24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350230" y="808737"/>
        <a:ext cx="5515819" cy="399568"/>
      </dsp:txXfrm>
    </dsp:sp>
    <dsp:sp modelId="{640F503F-7660-4FA0-AA1D-CF05AE415B26}">
      <dsp:nvSpPr>
        <dsp:cNvPr id="0" name=""/>
        <dsp:cNvSpPr/>
      </dsp:nvSpPr>
      <dsp:spPr>
        <a:xfrm>
          <a:off x="0" y="1688921"/>
          <a:ext cx="6572296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D2921E-AE38-4CAB-9FE0-FC01175C9AF0}">
      <dsp:nvSpPr>
        <dsp:cNvPr id="0" name=""/>
        <dsp:cNvSpPr/>
      </dsp:nvSpPr>
      <dsp:spPr>
        <a:xfrm>
          <a:off x="328614" y="1467521"/>
          <a:ext cx="5559051" cy="4428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892" tIns="0" rIns="173892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Responsabilidad Ambiental</a:t>
          </a:r>
        </a:p>
      </dsp:txBody>
      <dsp:txXfrm>
        <a:off x="350230" y="1489137"/>
        <a:ext cx="5515819" cy="399568"/>
      </dsp:txXfrm>
    </dsp:sp>
    <dsp:sp modelId="{2A74E3F1-8BF0-45A4-8416-52B86DD514FB}">
      <dsp:nvSpPr>
        <dsp:cNvPr id="0" name=""/>
        <dsp:cNvSpPr/>
      </dsp:nvSpPr>
      <dsp:spPr>
        <a:xfrm>
          <a:off x="0" y="2369321"/>
          <a:ext cx="6572296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6EFD3B-85D4-45B7-88E8-5D9A77ABA65D}">
      <dsp:nvSpPr>
        <dsp:cNvPr id="0" name=""/>
        <dsp:cNvSpPr/>
      </dsp:nvSpPr>
      <dsp:spPr>
        <a:xfrm>
          <a:off x="328614" y="2147921"/>
          <a:ext cx="5559051" cy="442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892" tIns="0" rIns="17389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Democracia</a:t>
          </a:r>
          <a:endParaRPr lang="es-ES" sz="24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350230" y="2169537"/>
        <a:ext cx="5515819" cy="399568"/>
      </dsp:txXfrm>
    </dsp:sp>
    <dsp:sp modelId="{4D53880B-AF71-4787-B232-091FD4C3E16C}">
      <dsp:nvSpPr>
        <dsp:cNvPr id="0" name=""/>
        <dsp:cNvSpPr/>
      </dsp:nvSpPr>
      <dsp:spPr>
        <a:xfrm>
          <a:off x="0" y="3049721"/>
          <a:ext cx="6572296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75E2D3-6F62-4740-8035-1AD3705F6BD6}">
      <dsp:nvSpPr>
        <dsp:cNvPr id="0" name=""/>
        <dsp:cNvSpPr/>
      </dsp:nvSpPr>
      <dsp:spPr>
        <a:xfrm>
          <a:off x="328614" y="2828321"/>
          <a:ext cx="5559051" cy="4428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892" tIns="0" rIns="173892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Pluralismo</a:t>
          </a:r>
          <a:endParaRPr lang="es-ES" sz="24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350230" y="2849937"/>
        <a:ext cx="5515819" cy="399568"/>
      </dsp:txXfrm>
    </dsp:sp>
    <dsp:sp modelId="{ABD8C5F0-ADAC-4AB8-875B-72309FA7A78B}">
      <dsp:nvSpPr>
        <dsp:cNvPr id="0" name=""/>
        <dsp:cNvSpPr/>
      </dsp:nvSpPr>
      <dsp:spPr>
        <a:xfrm>
          <a:off x="0" y="3730121"/>
          <a:ext cx="6572296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371D48-A48D-471C-B370-507638279CD0}">
      <dsp:nvSpPr>
        <dsp:cNvPr id="0" name=""/>
        <dsp:cNvSpPr/>
      </dsp:nvSpPr>
      <dsp:spPr>
        <a:xfrm>
          <a:off x="328614" y="3508721"/>
          <a:ext cx="5559051" cy="442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892" tIns="0" rIns="173892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Conciencia de lo Público</a:t>
          </a:r>
          <a:endParaRPr lang="es-ES" sz="24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350230" y="3530337"/>
        <a:ext cx="5515819" cy="3995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C0A521-5894-4584-A2BC-E955D81D7D1C}">
      <dsp:nvSpPr>
        <dsp:cNvPr id="0" name=""/>
        <dsp:cNvSpPr/>
      </dsp:nvSpPr>
      <dsp:spPr>
        <a:xfrm>
          <a:off x="4224481" y="1549295"/>
          <a:ext cx="3410631" cy="13899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8061"/>
              </a:lnTo>
              <a:lnTo>
                <a:pt x="3410631" y="1238061"/>
              </a:lnTo>
              <a:lnTo>
                <a:pt x="3410631" y="138991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54E610-79A3-4B7F-A5F5-A4069C050BF7}">
      <dsp:nvSpPr>
        <dsp:cNvPr id="0" name=""/>
        <dsp:cNvSpPr/>
      </dsp:nvSpPr>
      <dsp:spPr>
        <a:xfrm>
          <a:off x="4224481" y="1549295"/>
          <a:ext cx="1794751" cy="13899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8061"/>
              </a:lnTo>
              <a:lnTo>
                <a:pt x="1794751" y="1238061"/>
              </a:lnTo>
              <a:lnTo>
                <a:pt x="1794751" y="138991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019F6C-D602-4C3A-8790-58DA592D21C9}">
      <dsp:nvSpPr>
        <dsp:cNvPr id="0" name=""/>
        <dsp:cNvSpPr/>
      </dsp:nvSpPr>
      <dsp:spPr>
        <a:xfrm>
          <a:off x="4178761" y="1549295"/>
          <a:ext cx="91440" cy="13823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30476"/>
              </a:lnTo>
              <a:lnTo>
                <a:pt x="72844" y="1230476"/>
              </a:lnTo>
              <a:lnTo>
                <a:pt x="72844" y="138233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2F1096-3EA5-4F8B-8C0B-CEE2DCA11564}">
      <dsp:nvSpPr>
        <dsp:cNvPr id="0" name=""/>
        <dsp:cNvSpPr/>
      </dsp:nvSpPr>
      <dsp:spPr>
        <a:xfrm>
          <a:off x="1630414" y="2585950"/>
          <a:ext cx="844084" cy="2939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052"/>
              </a:lnTo>
              <a:lnTo>
                <a:pt x="844084" y="142052"/>
              </a:lnTo>
              <a:lnTo>
                <a:pt x="844084" y="29391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882EC7-FDB4-49FF-B4AD-0547EC9B38BB}">
      <dsp:nvSpPr>
        <dsp:cNvPr id="0" name=""/>
        <dsp:cNvSpPr/>
      </dsp:nvSpPr>
      <dsp:spPr>
        <a:xfrm>
          <a:off x="724517" y="2585950"/>
          <a:ext cx="905897" cy="293910"/>
        </a:xfrm>
        <a:custGeom>
          <a:avLst/>
          <a:gdLst/>
          <a:ahLst/>
          <a:cxnLst/>
          <a:rect l="0" t="0" r="0" b="0"/>
          <a:pathLst>
            <a:path>
              <a:moveTo>
                <a:pt x="905897" y="0"/>
              </a:moveTo>
              <a:lnTo>
                <a:pt x="905897" y="142052"/>
              </a:lnTo>
              <a:lnTo>
                <a:pt x="0" y="142052"/>
              </a:lnTo>
              <a:lnTo>
                <a:pt x="0" y="29391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1260F2-2BC7-423D-976A-89F3B3408484}">
      <dsp:nvSpPr>
        <dsp:cNvPr id="0" name=""/>
        <dsp:cNvSpPr/>
      </dsp:nvSpPr>
      <dsp:spPr>
        <a:xfrm>
          <a:off x="1630414" y="1549295"/>
          <a:ext cx="2594066" cy="313521"/>
        </a:xfrm>
        <a:custGeom>
          <a:avLst/>
          <a:gdLst/>
          <a:ahLst/>
          <a:cxnLst/>
          <a:rect l="0" t="0" r="0" b="0"/>
          <a:pathLst>
            <a:path>
              <a:moveTo>
                <a:pt x="2594066" y="0"/>
              </a:moveTo>
              <a:lnTo>
                <a:pt x="2594066" y="161663"/>
              </a:lnTo>
              <a:lnTo>
                <a:pt x="0" y="161663"/>
              </a:lnTo>
              <a:lnTo>
                <a:pt x="0" y="313521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F5519D-1949-42A9-B04B-48ABB9892D31}">
      <dsp:nvSpPr>
        <dsp:cNvPr id="0" name=""/>
        <dsp:cNvSpPr/>
      </dsp:nvSpPr>
      <dsp:spPr>
        <a:xfrm>
          <a:off x="0" y="842982"/>
          <a:ext cx="2552443" cy="72313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Comité asesor: Currículo</a:t>
          </a:r>
          <a:endParaRPr lang="es-ES" sz="1800" b="1" kern="1200" dirty="0"/>
        </a:p>
      </dsp:txBody>
      <dsp:txXfrm>
        <a:off x="0" y="842982"/>
        <a:ext cx="2552443" cy="723133"/>
      </dsp:txXfrm>
    </dsp:sp>
    <dsp:sp modelId="{0AD4CC20-864F-41BF-A74B-12D22C43D267}">
      <dsp:nvSpPr>
        <dsp:cNvPr id="0" name=""/>
        <dsp:cNvSpPr/>
      </dsp:nvSpPr>
      <dsp:spPr>
        <a:xfrm>
          <a:off x="2948259" y="826162"/>
          <a:ext cx="2552443" cy="72313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innerShdw blurRad="63500" dist="50800" dir="2700000">
            <a:prstClr val="black">
              <a:alpha val="50000"/>
            </a:prstClr>
          </a:innerShdw>
        </a:effectLst>
        <a:scene3d>
          <a:camera prst="orthographicFront"/>
          <a:lightRig rig="flat" dir="t"/>
        </a:scene3d>
        <a:sp3d prstMaterial="dkEdge">
          <a:bevelT w="8200" h="38100" prst="hardEdge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/>
            <a:t>Decanatura</a:t>
          </a:r>
          <a:endParaRPr lang="es-ES" sz="2800" b="1" kern="1200" dirty="0"/>
        </a:p>
      </dsp:txBody>
      <dsp:txXfrm>
        <a:off x="2948259" y="826162"/>
        <a:ext cx="2552443" cy="723133"/>
      </dsp:txXfrm>
    </dsp:sp>
    <dsp:sp modelId="{158D0837-C379-4565-8AD5-ABB06E3BD65F}">
      <dsp:nvSpPr>
        <dsp:cNvPr id="0" name=""/>
        <dsp:cNvSpPr/>
      </dsp:nvSpPr>
      <dsp:spPr>
        <a:xfrm>
          <a:off x="678316" y="1862817"/>
          <a:ext cx="1904197" cy="72313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err="1" smtClean="0"/>
            <a:t>Vicedecanatura</a:t>
          </a:r>
          <a:endParaRPr lang="es-ES" sz="1800" b="1" kern="1200" dirty="0"/>
        </a:p>
      </dsp:txBody>
      <dsp:txXfrm>
        <a:off x="678316" y="1862817"/>
        <a:ext cx="1904197" cy="723133"/>
      </dsp:txXfrm>
    </dsp:sp>
    <dsp:sp modelId="{CE1D4D11-414B-48D9-A16C-7084D11A3F10}">
      <dsp:nvSpPr>
        <dsp:cNvPr id="0" name=""/>
        <dsp:cNvSpPr/>
      </dsp:nvSpPr>
      <dsp:spPr>
        <a:xfrm>
          <a:off x="1383" y="2879860"/>
          <a:ext cx="1446266" cy="72313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smtClean="0"/>
            <a:t>Departamento Ciencias Básicas</a:t>
          </a:r>
          <a:endParaRPr lang="es-ES" sz="1600" b="1" kern="1200" dirty="0"/>
        </a:p>
      </dsp:txBody>
      <dsp:txXfrm>
        <a:off x="1383" y="2879860"/>
        <a:ext cx="1446266" cy="723133"/>
      </dsp:txXfrm>
    </dsp:sp>
    <dsp:sp modelId="{B1A7C582-C425-4BBF-AE0C-FA8EFF32BA67}">
      <dsp:nvSpPr>
        <dsp:cNvPr id="0" name=""/>
        <dsp:cNvSpPr/>
      </dsp:nvSpPr>
      <dsp:spPr>
        <a:xfrm>
          <a:off x="1751366" y="2879860"/>
          <a:ext cx="1446266" cy="72313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smtClean="0"/>
            <a:t>Departamento Ciencias Específicas</a:t>
          </a:r>
          <a:endParaRPr lang="es-ES" sz="1600" b="1" kern="1200" dirty="0"/>
        </a:p>
      </dsp:txBody>
      <dsp:txXfrm>
        <a:off x="1751366" y="2879860"/>
        <a:ext cx="1446266" cy="723133"/>
      </dsp:txXfrm>
    </dsp:sp>
    <dsp:sp modelId="{A5A47158-CB33-4430-974C-A92DA8F98F3B}">
      <dsp:nvSpPr>
        <dsp:cNvPr id="0" name=""/>
        <dsp:cNvSpPr/>
      </dsp:nvSpPr>
      <dsp:spPr>
        <a:xfrm>
          <a:off x="3528473" y="2931629"/>
          <a:ext cx="1446266" cy="72313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smtClean="0"/>
            <a:t>Centro de Extensión</a:t>
          </a:r>
          <a:endParaRPr lang="es-ES" sz="1600" b="1" kern="1200" dirty="0"/>
        </a:p>
      </dsp:txBody>
      <dsp:txXfrm>
        <a:off x="3528473" y="2931629"/>
        <a:ext cx="1446266" cy="723133"/>
      </dsp:txXfrm>
    </dsp:sp>
    <dsp:sp modelId="{26DB94AB-5044-4C9F-A75E-056ECCBFF666}">
      <dsp:nvSpPr>
        <dsp:cNvPr id="0" name=""/>
        <dsp:cNvSpPr/>
      </dsp:nvSpPr>
      <dsp:spPr>
        <a:xfrm>
          <a:off x="5296099" y="2939215"/>
          <a:ext cx="1446266" cy="72313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smtClean="0"/>
            <a:t>Centro de Investigación</a:t>
          </a:r>
          <a:endParaRPr lang="es-ES" sz="1600" b="1" kern="1200" dirty="0"/>
        </a:p>
      </dsp:txBody>
      <dsp:txXfrm>
        <a:off x="5296099" y="2939215"/>
        <a:ext cx="1446266" cy="723133"/>
      </dsp:txXfrm>
    </dsp:sp>
    <dsp:sp modelId="{FFF5B2E6-2724-4575-B155-4C3A247138A7}">
      <dsp:nvSpPr>
        <dsp:cNvPr id="0" name=""/>
        <dsp:cNvSpPr/>
      </dsp:nvSpPr>
      <dsp:spPr>
        <a:xfrm>
          <a:off x="6911979" y="2939215"/>
          <a:ext cx="1446266" cy="72313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/>
            <a:t>Sección Servicios Generales</a:t>
          </a:r>
          <a:endParaRPr lang="es-CO" sz="1600" b="1" kern="1200" dirty="0"/>
        </a:p>
      </dsp:txBody>
      <dsp:txXfrm>
        <a:off x="6911979" y="2939215"/>
        <a:ext cx="1446266" cy="723133"/>
      </dsp:txXfrm>
    </dsp:sp>
    <dsp:sp modelId="{A45E408A-C656-47C0-9613-9A101F1D6340}">
      <dsp:nvSpPr>
        <dsp:cNvPr id="0" name=""/>
        <dsp:cNvSpPr/>
      </dsp:nvSpPr>
      <dsp:spPr>
        <a:xfrm>
          <a:off x="5805802" y="826162"/>
          <a:ext cx="2552443" cy="72313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Consejo de Facultad</a:t>
          </a:r>
          <a:endParaRPr lang="es-ES" sz="1800" b="1" kern="1200" dirty="0"/>
        </a:p>
      </dsp:txBody>
      <dsp:txXfrm>
        <a:off x="5805802" y="826162"/>
        <a:ext cx="2552443" cy="7231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8AB12B-5C02-4774-B51F-6308547CFB51}">
      <dsp:nvSpPr>
        <dsp:cNvPr id="0" name=""/>
        <dsp:cNvSpPr/>
      </dsp:nvSpPr>
      <dsp:spPr>
        <a:xfrm>
          <a:off x="0" y="226222"/>
          <a:ext cx="7000924" cy="156201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+mn-lt"/>
            </a:rPr>
            <a:t>Impulsar, organizar y coordinar acciones tendientes a propiciar que los programas y los saberes que se generan y se desarrollan en la Facultad Nacional de Salud Pública, puedan ser ampliados hacia diferentes grupos humanos y comunidades mediante las diversas modalidades de extensión.</a:t>
          </a:r>
          <a:endParaRPr lang="es-ES" sz="2000" kern="1200" dirty="0"/>
        </a:p>
      </dsp:txBody>
      <dsp:txXfrm>
        <a:off x="76251" y="302473"/>
        <a:ext cx="6848422" cy="1409511"/>
      </dsp:txXfrm>
    </dsp:sp>
    <dsp:sp modelId="{22C85896-DBAB-45BC-A699-75C5A770A75B}">
      <dsp:nvSpPr>
        <dsp:cNvPr id="0" name=""/>
        <dsp:cNvSpPr/>
      </dsp:nvSpPr>
      <dsp:spPr>
        <a:xfrm>
          <a:off x="0" y="2238837"/>
          <a:ext cx="7000924" cy="1154963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+mn-lt"/>
            </a:rPr>
            <a:t>Propiciar el dialogo con estamentos, organismos, asociaciones, instituciones, comunidades y grupos locales, nacionales e internacionales, con el fin de establecer el intercambio de conocimientos, de saberes y de practicas</a:t>
          </a:r>
          <a:endParaRPr lang="es-ES" sz="2000" kern="1200" dirty="0"/>
        </a:p>
      </dsp:txBody>
      <dsp:txXfrm>
        <a:off x="56381" y="2295218"/>
        <a:ext cx="6888162" cy="10422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E65982-2258-46C9-B55B-C8E333F421CA}">
      <dsp:nvSpPr>
        <dsp:cNvPr id="0" name=""/>
        <dsp:cNvSpPr/>
      </dsp:nvSpPr>
      <dsp:spPr>
        <a:xfrm>
          <a:off x="0" y="7057"/>
          <a:ext cx="6286544" cy="786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+mn-lt"/>
            </a:rPr>
            <a:t>Prácticas académicas</a:t>
          </a:r>
          <a:endParaRPr lang="es-ES" sz="3200" kern="1200" dirty="0"/>
        </a:p>
      </dsp:txBody>
      <dsp:txXfrm>
        <a:off x="38381" y="45438"/>
        <a:ext cx="6209782" cy="709478"/>
      </dsp:txXfrm>
    </dsp:sp>
    <dsp:sp modelId="{46488BDA-9BEE-4F4F-A61C-693800AB9D9D}">
      <dsp:nvSpPr>
        <dsp:cNvPr id="0" name=""/>
        <dsp:cNvSpPr/>
      </dsp:nvSpPr>
      <dsp:spPr>
        <a:xfrm>
          <a:off x="0" y="914257"/>
          <a:ext cx="6286544" cy="786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+mn-lt"/>
            </a:rPr>
            <a:t>Educación no formal</a:t>
          </a:r>
          <a:endParaRPr lang="es-ES" sz="3200" kern="1200" dirty="0"/>
        </a:p>
      </dsp:txBody>
      <dsp:txXfrm>
        <a:off x="38381" y="952638"/>
        <a:ext cx="6209782" cy="709478"/>
      </dsp:txXfrm>
    </dsp:sp>
    <dsp:sp modelId="{CB51F787-C5D4-47D0-827D-7D813AD804BA}">
      <dsp:nvSpPr>
        <dsp:cNvPr id="0" name=""/>
        <dsp:cNvSpPr/>
      </dsp:nvSpPr>
      <dsp:spPr>
        <a:xfrm>
          <a:off x="0" y="1821458"/>
          <a:ext cx="6286544" cy="786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+mn-lt"/>
            </a:rPr>
            <a:t>Prestación de servicios</a:t>
          </a:r>
          <a:endParaRPr lang="es-ES" sz="3200" kern="1200" dirty="0"/>
        </a:p>
      </dsp:txBody>
      <dsp:txXfrm>
        <a:off x="38381" y="1859839"/>
        <a:ext cx="6209782" cy="709478"/>
      </dsp:txXfrm>
    </dsp:sp>
    <dsp:sp modelId="{F4E4098C-17E7-4B73-9FE4-2075E84DDB0A}">
      <dsp:nvSpPr>
        <dsp:cNvPr id="0" name=""/>
        <dsp:cNvSpPr/>
      </dsp:nvSpPr>
      <dsp:spPr>
        <a:xfrm>
          <a:off x="0" y="2728657"/>
          <a:ext cx="6286544" cy="786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+mn-lt"/>
            </a:rPr>
            <a:t>Consultoría profesional</a:t>
          </a:r>
          <a:endParaRPr lang="es-ES" sz="2400" kern="1200" dirty="0"/>
        </a:p>
      </dsp:txBody>
      <dsp:txXfrm>
        <a:off x="38381" y="2767038"/>
        <a:ext cx="6209782" cy="709478"/>
      </dsp:txXfrm>
    </dsp:sp>
    <dsp:sp modelId="{67FAA5E5-22B6-4108-8F80-25DADE060CFE}">
      <dsp:nvSpPr>
        <dsp:cNvPr id="0" name=""/>
        <dsp:cNvSpPr/>
      </dsp:nvSpPr>
      <dsp:spPr>
        <a:xfrm>
          <a:off x="0" y="3635858"/>
          <a:ext cx="6286544" cy="786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+mn-lt"/>
            </a:rPr>
            <a:t>Laboratorio Salud Pública</a:t>
          </a:r>
          <a:endParaRPr lang="es-ES" sz="2400" kern="1200" dirty="0"/>
        </a:p>
      </dsp:txBody>
      <dsp:txXfrm>
        <a:off x="38381" y="3674239"/>
        <a:ext cx="6209782" cy="7094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A069A6-D755-4648-B494-BE5128675687}">
      <dsp:nvSpPr>
        <dsp:cNvPr id="0" name=""/>
        <dsp:cNvSpPr/>
      </dsp:nvSpPr>
      <dsp:spPr>
        <a:xfrm>
          <a:off x="3143272" y="1787402"/>
          <a:ext cx="1680875" cy="497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580"/>
              </a:lnTo>
              <a:lnTo>
                <a:pt x="1680875" y="248580"/>
              </a:lnTo>
              <a:lnTo>
                <a:pt x="1680875" y="497160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4F5716-23A5-4AD6-826A-06A300D81834}">
      <dsp:nvSpPr>
        <dsp:cNvPr id="0" name=""/>
        <dsp:cNvSpPr/>
      </dsp:nvSpPr>
      <dsp:spPr>
        <a:xfrm>
          <a:off x="1434176" y="1787402"/>
          <a:ext cx="1709095" cy="497160"/>
        </a:xfrm>
        <a:custGeom>
          <a:avLst/>
          <a:gdLst/>
          <a:ahLst/>
          <a:cxnLst/>
          <a:rect l="0" t="0" r="0" b="0"/>
          <a:pathLst>
            <a:path>
              <a:moveTo>
                <a:pt x="1709095" y="0"/>
              </a:moveTo>
              <a:lnTo>
                <a:pt x="1709095" y="248580"/>
              </a:lnTo>
              <a:lnTo>
                <a:pt x="0" y="248580"/>
              </a:lnTo>
              <a:lnTo>
                <a:pt x="0" y="497160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ACDB7F-308B-43DC-B823-DFC2F913EC20}">
      <dsp:nvSpPr>
        <dsp:cNvPr id="0" name=""/>
        <dsp:cNvSpPr/>
      </dsp:nvSpPr>
      <dsp:spPr>
        <a:xfrm>
          <a:off x="1959556" y="603687"/>
          <a:ext cx="2367430" cy="1183715"/>
        </a:xfrm>
        <a:prstGeom prst="rect">
          <a:avLst/>
        </a:prstGeom>
        <a:gradFill rotWithShape="0">
          <a:gsLst>
            <a:gs pos="0">
              <a:schemeClr val="accent1">
                <a:alpha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Vicedecano </a:t>
          </a:r>
          <a:endParaRPr lang="es-ES" sz="2800" kern="1200" dirty="0"/>
        </a:p>
      </dsp:txBody>
      <dsp:txXfrm>
        <a:off x="1959556" y="603687"/>
        <a:ext cx="2367430" cy="1183715"/>
      </dsp:txXfrm>
    </dsp:sp>
    <dsp:sp modelId="{1929B2A6-CF76-4214-9F36-6E4CCE2BAF59}">
      <dsp:nvSpPr>
        <dsp:cNvPr id="0" name=""/>
        <dsp:cNvSpPr/>
      </dsp:nvSpPr>
      <dsp:spPr>
        <a:xfrm>
          <a:off x="1881" y="2284563"/>
          <a:ext cx="2864590" cy="1183715"/>
        </a:xfrm>
        <a:prstGeom prst="rect">
          <a:avLst/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Departamento Ciencias Básicas</a:t>
          </a:r>
          <a:endParaRPr lang="es-ES" sz="2800" kern="1200" dirty="0"/>
        </a:p>
      </dsp:txBody>
      <dsp:txXfrm>
        <a:off x="1881" y="2284563"/>
        <a:ext cx="2864590" cy="1183715"/>
      </dsp:txXfrm>
    </dsp:sp>
    <dsp:sp modelId="{66CFB0F6-8A81-4E4F-BAD0-10E447A7A238}">
      <dsp:nvSpPr>
        <dsp:cNvPr id="0" name=""/>
        <dsp:cNvSpPr/>
      </dsp:nvSpPr>
      <dsp:spPr>
        <a:xfrm>
          <a:off x="3363632" y="2284563"/>
          <a:ext cx="2921030" cy="1183715"/>
        </a:xfrm>
        <a:prstGeom prst="rect">
          <a:avLst/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Departamento Ciencias Específicas</a:t>
          </a:r>
          <a:endParaRPr lang="es-ES" sz="2800" kern="1200" dirty="0"/>
        </a:p>
      </dsp:txBody>
      <dsp:txXfrm>
        <a:off x="3363632" y="2284563"/>
        <a:ext cx="2921030" cy="11837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3DA96-9CEB-42D6-9522-DD2C8DB76FBB}" type="datetimeFigureOut">
              <a:rPr lang="es-ES" smtClean="0"/>
              <a:pPr/>
              <a:t>24/07/2013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76EC1-3A59-463B-BC7C-8107461A777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9373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76EC1-3A59-463B-BC7C-8107461A777E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76EC1-3A59-463B-BC7C-8107461A777E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76EC1-3A59-463B-BC7C-8107461A777E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76EC1-3A59-463B-BC7C-8107461A777E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74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3CEE05A-FB4C-4671-80DA-74AA299821FD}" type="slidenum">
              <a:rPr lang="es-ES" smtClean="0"/>
              <a:pPr/>
              <a:t>20</a:t>
            </a:fld>
            <a:endParaRPr 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76EC1-3A59-463B-BC7C-8107461A777E}" type="slidenum">
              <a:rPr lang="es-ES" smtClean="0"/>
              <a:pPr/>
              <a:t>32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02404-0DDE-4256-BD6F-CA51D1DCBF26}" type="datetimeFigureOut">
              <a:rPr lang="es-ES" smtClean="0"/>
              <a:pPr/>
              <a:t>24/07/2013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6A146-1E13-49F4-93EA-6E25923E695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02404-0DDE-4256-BD6F-CA51D1DCBF26}" type="datetimeFigureOut">
              <a:rPr lang="es-ES" smtClean="0"/>
              <a:pPr/>
              <a:t>24/07/2013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6A146-1E13-49F4-93EA-6E25923E695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02404-0DDE-4256-BD6F-CA51D1DCBF26}" type="datetimeFigureOut">
              <a:rPr lang="es-ES" smtClean="0"/>
              <a:pPr/>
              <a:t>24/07/2013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6A146-1E13-49F4-93EA-6E25923E695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 userDrawn="1"/>
        </p:nvSpPr>
        <p:spPr>
          <a:xfrm>
            <a:off x="356992" y="285903"/>
            <a:ext cx="8501417" cy="6359503"/>
          </a:xfrm>
          <a:prstGeom prst="roundRect">
            <a:avLst>
              <a:gd name="adj" fmla="val 8862"/>
            </a:avLst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778" tIns="40390" rIns="80778" bIns="40390" anchor="ctr"/>
          <a:lstStyle/>
          <a:p>
            <a:pPr algn="ctr" defTabSz="807786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3" name="Rectangle 7"/>
          <p:cNvSpPr>
            <a:spLocks noChangeArrowheads="1"/>
          </p:cNvSpPr>
          <p:nvPr userDrawn="1"/>
        </p:nvSpPr>
        <p:spPr bwMode="auto">
          <a:xfrm>
            <a:off x="376310" y="6233047"/>
            <a:ext cx="8767690" cy="405029"/>
          </a:xfrm>
          <a:prstGeom prst="rect">
            <a:avLst/>
          </a:prstGeom>
          <a:solidFill>
            <a:srgbClr val="006600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none" lIns="44325" tIns="22163" rIns="44325" bIns="22163" anchor="ctr"/>
          <a:lstStyle/>
          <a:p>
            <a:pPr>
              <a:defRPr/>
            </a:pPr>
            <a:endParaRPr lang="es-ES"/>
          </a:p>
        </p:txBody>
      </p:sp>
      <p:sp>
        <p:nvSpPr>
          <p:cNvPr id="4" name="Text Box 8"/>
          <p:cNvSpPr txBox="1">
            <a:spLocks noChangeArrowheads="1"/>
          </p:cNvSpPr>
          <p:nvPr userDrawn="1"/>
        </p:nvSpPr>
        <p:spPr bwMode="auto">
          <a:xfrm>
            <a:off x="391430" y="6256873"/>
            <a:ext cx="6241036" cy="332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4325" tIns="22163" rIns="44325" bIns="22163">
            <a:spAutoFit/>
          </a:bodyPr>
          <a:lstStyle/>
          <a:p>
            <a:pPr>
              <a:defRPr/>
            </a:pPr>
            <a:r>
              <a:rPr lang="es-ES" b="1" dirty="0">
                <a:solidFill>
                  <a:schemeClr val="bg1"/>
                </a:solidFill>
              </a:rPr>
              <a:t>Facultad Nacional de Salud Pública “Héctor Abad Gómez”</a:t>
            </a:r>
          </a:p>
        </p:txBody>
      </p:sp>
      <p:sp>
        <p:nvSpPr>
          <p:cNvPr id="5" name="Oval 9"/>
          <p:cNvSpPr>
            <a:spLocks noChangeArrowheads="1"/>
          </p:cNvSpPr>
          <p:nvPr userDrawn="1"/>
        </p:nvSpPr>
        <p:spPr bwMode="auto">
          <a:xfrm>
            <a:off x="6726543" y="6315518"/>
            <a:ext cx="205795" cy="21626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44325" tIns="22163" rIns="44325" bIns="22163" anchor="ctr"/>
          <a:lstStyle/>
          <a:p>
            <a:pPr>
              <a:defRPr/>
            </a:pPr>
            <a:endParaRPr lang="es-ES"/>
          </a:p>
        </p:txBody>
      </p:sp>
      <p:sp>
        <p:nvSpPr>
          <p:cNvPr id="6" name="Oval 10"/>
          <p:cNvSpPr>
            <a:spLocks noChangeArrowheads="1"/>
          </p:cNvSpPr>
          <p:nvPr userDrawn="1"/>
        </p:nvSpPr>
        <p:spPr bwMode="auto">
          <a:xfrm>
            <a:off x="6991138" y="6315518"/>
            <a:ext cx="206635" cy="21626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44325" tIns="22163" rIns="44325" bIns="22163" anchor="ctr"/>
          <a:lstStyle/>
          <a:p>
            <a:pPr>
              <a:defRPr/>
            </a:pPr>
            <a:endParaRPr lang="es-ES"/>
          </a:p>
        </p:txBody>
      </p:sp>
      <p:sp>
        <p:nvSpPr>
          <p:cNvPr id="7" name="Oval 11"/>
          <p:cNvSpPr>
            <a:spLocks noChangeArrowheads="1"/>
          </p:cNvSpPr>
          <p:nvPr userDrawn="1"/>
        </p:nvSpPr>
        <p:spPr bwMode="auto">
          <a:xfrm>
            <a:off x="7255731" y="6315518"/>
            <a:ext cx="206635" cy="21626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44325" tIns="22163" rIns="44325" bIns="22163" anchor="ctr"/>
          <a:lstStyle/>
          <a:p>
            <a:pPr>
              <a:defRPr/>
            </a:pPr>
            <a:endParaRPr lang="es-ES"/>
          </a:p>
        </p:txBody>
      </p:sp>
      <p:sp>
        <p:nvSpPr>
          <p:cNvPr id="10" name="AutoShape 12"/>
          <p:cNvSpPr>
            <a:spLocks noChangeArrowheads="1"/>
          </p:cNvSpPr>
          <p:nvPr userDrawn="1"/>
        </p:nvSpPr>
        <p:spPr bwMode="auto">
          <a:xfrm>
            <a:off x="7597602" y="5532036"/>
            <a:ext cx="1623677" cy="1484495"/>
          </a:xfrm>
          <a:prstGeom prst="flowChartConnector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dist="74053" dir="12657825" sx="103000" sy="103000" algn="ctr" rotWithShape="0">
              <a:schemeClr val="bg1">
                <a:lumMod val="85000"/>
              </a:schemeClr>
            </a:outerShdw>
          </a:effectLst>
        </p:spPr>
        <p:txBody>
          <a:bodyPr wrap="none" lIns="44325" tIns="22163" rIns="44325" bIns="22163" anchor="ctr"/>
          <a:lstStyle/>
          <a:p>
            <a:pPr>
              <a:defRPr/>
            </a:pPr>
            <a:endParaRPr lang="es-ES"/>
          </a:p>
        </p:txBody>
      </p:sp>
      <p:pic>
        <p:nvPicPr>
          <p:cNvPr id="11" name="Picture 4" descr="log-udea"/>
          <p:cNvPicPr>
            <a:picLocks noChangeAspect="1" noChangeArrowheads="1"/>
          </p:cNvPicPr>
          <p:nvPr userDrawn="1"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7898314" y="5614508"/>
            <a:ext cx="963454" cy="12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7B1AB261-6D23-4FF9-BA58-577FA98EBBB0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7/24/2013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202D4790-579C-4989-967D-F14547953615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‹Nº›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C3CD6CFA-0A09-41D6-9A41-4093FF4FEE04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7/24/2013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6F61BFE2-9B69-4227-A9AF-ECE8AE1BA6BF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‹Nº›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BD9E8137-7EEE-4C87-9720-1038815E0F88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7/24/2013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9734C53B-36EA-431A-9C79-0ED9A20A0649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‹Nº›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225D4F59-DDC3-4D6F-9429-AAA274D4BD03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7/24/2013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142D9FEE-3E66-498D-93CB-D2766520487A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‹Nº›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034B65DD-3091-4F0D-902F-07659DD67E01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7/24/2013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A006558C-C7C7-4A21-80D8-2039BEB89D97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‹Nº›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88B367F1-7C54-4820-9B69-4E03BAD9B9AC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7/24/2013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CA81CB21-084D-45F0-9B15-2CE871F8418F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‹Nº›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848576FD-3172-4F6F-A4BA-A2CCDEEB8E40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7/24/2013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19865306-DC74-414D-AC80-7C99FCFA8F37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‹Nº›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02404-0DDE-4256-BD6F-CA51D1DCBF26}" type="datetimeFigureOut">
              <a:rPr lang="es-ES" smtClean="0"/>
              <a:pPr/>
              <a:t>24/07/2013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6A146-1E13-49F4-93EA-6E25923E695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1E2C2F2A-9021-463B-B468-26399250BC4B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7/24/2013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811828F2-8675-4A44-9D37-617E5E82FEFE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‹Nº›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5FC033C1-7212-4A79-9733-FE7DEDDE8D7A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7/24/2013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8103A54C-A641-42FE-A465-1D455D1865D7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‹Nº›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AA7F4BBB-8062-4A89-B3C9-237D1AEE08CF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7/24/2013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F42566C9-DAA4-4DC7-B75B-656D187B2034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‹Nº›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CFCA0E00-8915-41D6-939B-1FF18C97BF5C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7/24/2013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636A73EA-8C33-4250-8759-F7BAABCEB208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‹Nº›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B6116-1979-49FA-BC8D-676225AB697C}" type="datetimeFigureOut">
              <a:rPr lang="es-ES" smtClean="0"/>
              <a:pPr/>
              <a:t>24/07/2013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A5D5-7AF1-437F-B2F2-F8C4E0CEEA7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B6116-1979-49FA-BC8D-676225AB697C}" type="datetimeFigureOut">
              <a:rPr lang="es-ES" smtClean="0"/>
              <a:pPr/>
              <a:t>24/07/2013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A5D5-7AF1-437F-B2F2-F8C4E0CEEA7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B6116-1979-49FA-BC8D-676225AB697C}" type="datetimeFigureOut">
              <a:rPr lang="es-ES" smtClean="0"/>
              <a:pPr/>
              <a:t>24/07/2013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A5D5-7AF1-437F-B2F2-F8C4E0CEEA7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B6116-1979-49FA-BC8D-676225AB697C}" type="datetimeFigureOut">
              <a:rPr lang="es-ES" smtClean="0"/>
              <a:pPr/>
              <a:t>24/07/2013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A5D5-7AF1-437F-B2F2-F8C4E0CEEA7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02404-0DDE-4256-BD6F-CA51D1DCBF26}" type="datetimeFigureOut">
              <a:rPr lang="es-ES" smtClean="0"/>
              <a:pPr/>
              <a:t>24/07/2013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6A146-1E13-49F4-93EA-6E25923E695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B6116-1979-49FA-BC8D-676225AB697C}" type="datetimeFigureOut">
              <a:rPr lang="es-ES" smtClean="0"/>
              <a:pPr/>
              <a:t>24/07/2013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A5D5-7AF1-437F-B2F2-F8C4E0CEEA7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B6116-1979-49FA-BC8D-676225AB697C}" type="datetimeFigureOut">
              <a:rPr lang="es-ES" smtClean="0"/>
              <a:pPr/>
              <a:t>24/07/2013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A5D5-7AF1-437F-B2F2-F8C4E0CEEA7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B6116-1979-49FA-BC8D-676225AB697C}" type="datetimeFigureOut">
              <a:rPr lang="es-ES" smtClean="0"/>
              <a:pPr/>
              <a:t>24/07/2013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A5D5-7AF1-437F-B2F2-F8C4E0CEEA7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B6116-1979-49FA-BC8D-676225AB697C}" type="datetimeFigureOut">
              <a:rPr lang="es-ES" smtClean="0"/>
              <a:pPr/>
              <a:t>24/07/2013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A5D5-7AF1-437F-B2F2-F8C4E0CEEA7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200" kern="1200">
              <a:solidFill>
                <a:srgbClr val="898989"/>
              </a:solidFill>
              <a:latin typeface="Calibri" pitchFamily="-111" charset="0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CO" sz="1200" kern="1200">
              <a:solidFill>
                <a:srgbClr val="898989"/>
              </a:solidFill>
              <a:latin typeface="Calibri" pitchFamily="-111" charset="0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D3B9F5DF-CF12-4340-A7F0-722C4664E994}" type="slidenum">
              <a:rPr lang="es-ES" sz="1200" kern="1200">
                <a:solidFill>
                  <a:srgbClr val="898989"/>
                </a:solidFill>
                <a:latin typeface="Calibri" pitchFamily="-111" charset="0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sz="1200" kern="1200">
              <a:solidFill>
                <a:srgbClr val="898989"/>
              </a:solidFill>
              <a:latin typeface="Calibri" pitchFamily="-111" charset="0"/>
              <a:cs typeface="+mn-cs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200" kern="1200">
              <a:solidFill>
                <a:srgbClr val="898989"/>
              </a:solidFill>
              <a:latin typeface="Calibri" pitchFamily="-111" charset="0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CO" sz="1200" kern="1200">
              <a:solidFill>
                <a:srgbClr val="898989"/>
              </a:solidFill>
              <a:latin typeface="Calibri" pitchFamily="-111" charset="0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D245BB8-3E34-4936-8B5E-A0627DED1C3D}" type="slidenum">
              <a:rPr lang="es-ES" sz="1200" kern="1200">
                <a:solidFill>
                  <a:srgbClr val="898989"/>
                </a:solidFill>
                <a:latin typeface="Calibri" pitchFamily="-111" charset="0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sz="1200" kern="1200">
              <a:solidFill>
                <a:srgbClr val="898989"/>
              </a:solidFill>
              <a:latin typeface="Calibri" pitchFamily="-111" charset="0"/>
              <a:cs typeface="+mn-cs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200" kern="1200">
              <a:solidFill>
                <a:srgbClr val="898989"/>
              </a:solidFill>
              <a:latin typeface="Calibri" pitchFamily="-111" charset="0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CO" sz="1200" kern="1200">
              <a:solidFill>
                <a:srgbClr val="898989"/>
              </a:solidFill>
              <a:latin typeface="Calibri" pitchFamily="-111" charset="0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8FCEB5B-ED3B-4665-A6A5-53B4A1B46A6E}" type="slidenum">
              <a:rPr lang="es-ES" sz="1200" kern="1200">
                <a:solidFill>
                  <a:srgbClr val="898989"/>
                </a:solidFill>
                <a:latin typeface="Calibri" pitchFamily="-111" charset="0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sz="1200" kern="1200">
              <a:solidFill>
                <a:srgbClr val="898989"/>
              </a:solidFill>
              <a:latin typeface="Calibri" pitchFamily="-111" charset="0"/>
              <a:cs typeface="+mn-cs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71500" y="1928813"/>
            <a:ext cx="3981450" cy="4197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05350" y="1928813"/>
            <a:ext cx="3981450" cy="4197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200" kern="1200">
              <a:solidFill>
                <a:srgbClr val="898989"/>
              </a:solidFill>
              <a:latin typeface="Calibri" pitchFamily="-111" charset="0"/>
              <a:cs typeface="+mn-cs"/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CO" sz="1200" kern="1200">
              <a:solidFill>
                <a:srgbClr val="898989"/>
              </a:solidFill>
              <a:latin typeface="Calibri" pitchFamily="-111" charset="0"/>
              <a:cs typeface="+mn-cs"/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97C6EAA7-853E-4540-B717-6522F649C8DB}" type="slidenum">
              <a:rPr lang="es-ES" sz="1200" kern="1200">
                <a:solidFill>
                  <a:srgbClr val="898989"/>
                </a:solidFill>
                <a:latin typeface="Calibri" pitchFamily="-111" charset="0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sz="1200" kern="1200">
              <a:solidFill>
                <a:srgbClr val="898989"/>
              </a:solidFill>
              <a:latin typeface="Calibri" pitchFamily="-111" charset="0"/>
              <a:cs typeface="+mn-cs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200" kern="1200">
              <a:solidFill>
                <a:srgbClr val="898989"/>
              </a:solidFill>
              <a:latin typeface="Calibri" pitchFamily="-111" charset="0"/>
              <a:cs typeface="+mn-cs"/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CO" sz="1200" kern="1200">
              <a:solidFill>
                <a:srgbClr val="898989"/>
              </a:solidFill>
              <a:latin typeface="Calibri" pitchFamily="-111" charset="0"/>
              <a:cs typeface="+mn-cs"/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A8AAD85-8E62-48EF-B7F8-3DC51E400783}" type="slidenum">
              <a:rPr lang="es-ES" sz="1200" kern="1200">
                <a:solidFill>
                  <a:srgbClr val="898989"/>
                </a:solidFill>
                <a:latin typeface="Calibri" pitchFamily="-111" charset="0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sz="1200" kern="1200">
              <a:solidFill>
                <a:srgbClr val="898989"/>
              </a:solidFill>
              <a:latin typeface="Calibri" pitchFamily="-111" charset="0"/>
              <a:cs typeface="+mn-cs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200" kern="1200">
              <a:solidFill>
                <a:srgbClr val="898989"/>
              </a:solidFill>
              <a:latin typeface="Calibri" pitchFamily="-111" charset="0"/>
              <a:cs typeface="+mn-cs"/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CO" sz="1200" kern="1200">
              <a:solidFill>
                <a:srgbClr val="898989"/>
              </a:solidFill>
              <a:latin typeface="Calibri" pitchFamily="-111" charset="0"/>
              <a:cs typeface="+mn-cs"/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442D8A1A-F5C0-4397-A9BB-E9C2A4DD4113}" type="slidenum">
              <a:rPr lang="es-ES" sz="1200" kern="1200">
                <a:solidFill>
                  <a:srgbClr val="898989"/>
                </a:solidFill>
                <a:latin typeface="Calibri" pitchFamily="-111" charset="0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sz="1200" kern="1200">
              <a:solidFill>
                <a:srgbClr val="898989"/>
              </a:solidFill>
              <a:latin typeface="Calibri" pitchFamily="-111" charset="0"/>
              <a:cs typeface="+mn-cs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02404-0DDE-4256-BD6F-CA51D1DCBF26}" type="datetimeFigureOut">
              <a:rPr lang="es-ES" smtClean="0"/>
              <a:pPr/>
              <a:t>24/07/2013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6A146-1E13-49F4-93EA-6E25923E695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200" kern="1200">
              <a:solidFill>
                <a:srgbClr val="898989"/>
              </a:solidFill>
              <a:latin typeface="Calibri" pitchFamily="-111" charset="0"/>
              <a:cs typeface="+mn-cs"/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CO" sz="1200" kern="1200">
              <a:solidFill>
                <a:srgbClr val="898989"/>
              </a:solidFill>
              <a:latin typeface="Calibri" pitchFamily="-111" charset="0"/>
              <a:cs typeface="+mn-cs"/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66BC34B-C7C5-4C3E-8F11-49DC72E4C985}" type="slidenum">
              <a:rPr lang="es-ES" sz="1200" kern="1200">
                <a:solidFill>
                  <a:srgbClr val="898989"/>
                </a:solidFill>
                <a:latin typeface="Calibri" pitchFamily="-111" charset="0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sz="1200" kern="1200">
              <a:solidFill>
                <a:srgbClr val="898989"/>
              </a:solidFill>
              <a:latin typeface="Calibri" pitchFamily="-111" charset="0"/>
              <a:cs typeface="+mn-cs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200" kern="1200">
              <a:solidFill>
                <a:srgbClr val="898989"/>
              </a:solidFill>
              <a:latin typeface="Calibri" pitchFamily="-111" charset="0"/>
              <a:cs typeface="+mn-cs"/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CO" sz="1200" kern="1200">
              <a:solidFill>
                <a:srgbClr val="898989"/>
              </a:solidFill>
              <a:latin typeface="Calibri" pitchFamily="-111" charset="0"/>
              <a:cs typeface="+mn-cs"/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4B8A12A-E3BA-44DC-BE65-2DA8D13A2DD3}" type="slidenum">
              <a:rPr lang="es-ES" sz="1200" kern="1200">
                <a:solidFill>
                  <a:srgbClr val="898989"/>
                </a:solidFill>
                <a:latin typeface="Calibri" pitchFamily="-111" charset="0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sz="1200" kern="1200">
              <a:solidFill>
                <a:srgbClr val="898989"/>
              </a:solidFill>
              <a:latin typeface="Calibri" pitchFamily="-111" charset="0"/>
              <a:cs typeface="+mn-cs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200" kern="1200">
              <a:solidFill>
                <a:srgbClr val="898989"/>
              </a:solidFill>
              <a:latin typeface="Calibri" pitchFamily="-111" charset="0"/>
              <a:cs typeface="+mn-cs"/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CO" sz="1200" kern="1200">
              <a:solidFill>
                <a:srgbClr val="898989"/>
              </a:solidFill>
              <a:latin typeface="Calibri" pitchFamily="-111" charset="0"/>
              <a:cs typeface="+mn-cs"/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0C2743F4-4972-4D6D-B17C-787E4C7BC6B7}" type="slidenum">
              <a:rPr lang="es-ES" sz="1200" kern="1200">
                <a:solidFill>
                  <a:srgbClr val="898989"/>
                </a:solidFill>
                <a:latin typeface="Calibri" pitchFamily="-111" charset="0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sz="1200" kern="1200">
              <a:solidFill>
                <a:srgbClr val="898989"/>
              </a:solidFill>
              <a:latin typeface="Calibri" pitchFamily="-111" charset="0"/>
              <a:cs typeface="+mn-cs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200" kern="1200">
              <a:solidFill>
                <a:srgbClr val="898989"/>
              </a:solidFill>
              <a:latin typeface="Calibri" pitchFamily="-111" charset="0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CO" sz="1200" kern="1200">
              <a:solidFill>
                <a:srgbClr val="898989"/>
              </a:solidFill>
              <a:latin typeface="Calibri" pitchFamily="-111" charset="0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A7D03FE-1A36-421B-979C-6E0D4F5CCDD6}" type="slidenum">
              <a:rPr lang="es-ES" sz="1200" kern="1200">
                <a:solidFill>
                  <a:srgbClr val="898989"/>
                </a:solidFill>
                <a:latin typeface="Calibri" pitchFamily="-111" charset="0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sz="1200" kern="1200">
              <a:solidFill>
                <a:srgbClr val="898989"/>
              </a:solidFill>
              <a:latin typeface="Calibri" pitchFamily="-111" charset="0"/>
              <a:cs typeface="+mn-cs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57975" y="0"/>
            <a:ext cx="2028825" cy="61261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71500" y="0"/>
            <a:ext cx="5934075" cy="61261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200" kern="1200">
              <a:solidFill>
                <a:srgbClr val="898989"/>
              </a:solidFill>
              <a:latin typeface="Calibri" pitchFamily="-111" charset="0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CO" sz="1200" kern="1200">
              <a:solidFill>
                <a:srgbClr val="898989"/>
              </a:solidFill>
              <a:latin typeface="Calibri" pitchFamily="-111" charset="0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EC266DC-C517-4CE2-A41E-B165B911CBE7}" type="slidenum">
              <a:rPr lang="es-ES" sz="1200" kern="1200">
                <a:solidFill>
                  <a:srgbClr val="898989"/>
                </a:solidFill>
                <a:latin typeface="Calibri" pitchFamily="-111" charset="0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sz="1200" kern="1200">
              <a:solidFill>
                <a:srgbClr val="898989"/>
              </a:solidFill>
              <a:latin typeface="Calibri" pitchFamily="-111" charset="0"/>
              <a:cs typeface="+mn-cs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200" kern="1200">
              <a:solidFill>
                <a:srgbClr val="898989"/>
              </a:solidFill>
              <a:latin typeface="Calibri" pitchFamily="-111" charset="0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200" kern="1200">
                <a:solidFill>
                  <a:srgbClr val="898989"/>
                </a:solidFill>
                <a:latin typeface="Calibri" pitchFamily="-111" charset="0"/>
                <a:cs typeface="+mn-cs"/>
              </a:rPr>
              <a:t>Vicerrectoría de Investigación - Universidad de Antioquia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200" kern="1200">
                <a:solidFill>
                  <a:srgbClr val="898989"/>
                </a:solidFill>
                <a:latin typeface="Calibri" pitchFamily="-111" charset="0"/>
                <a:cs typeface="+mn-cs"/>
              </a:rPr>
              <a:t>comunicacionesviceinv@quimbaya.udea.edu.co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200" kern="1200">
                <a:solidFill>
                  <a:srgbClr val="898989"/>
                </a:solidFill>
                <a:latin typeface="Calibri" pitchFamily="-111" charset="0"/>
                <a:cs typeface="+mn-cs"/>
              </a:rPr>
              <a:t>©2008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200" kern="1200">
              <a:solidFill>
                <a:srgbClr val="898989"/>
              </a:solidFill>
              <a:latin typeface="Calibri" pitchFamily="-111" charset="0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DE636CCD-C8A2-44E5-A4AC-864B9CCEFAF9}" type="slidenum">
              <a:rPr lang="es-ES" sz="1200" kern="1200">
                <a:solidFill>
                  <a:srgbClr val="898989"/>
                </a:solidFill>
                <a:latin typeface="Calibri" pitchFamily="-111" charset="0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sz="1200" kern="1200">
              <a:solidFill>
                <a:srgbClr val="898989"/>
              </a:solidFill>
              <a:latin typeface="Calibri" pitchFamily="-111" charset="0"/>
              <a:cs typeface="+mn-cs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200" kern="1200">
              <a:solidFill>
                <a:srgbClr val="898989"/>
              </a:solidFill>
              <a:latin typeface="Calibri" pitchFamily="-111" charset="0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200" kern="1200">
                <a:solidFill>
                  <a:srgbClr val="898989"/>
                </a:solidFill>
                <a:latin typeface="Calibri" pitchFamily="-111" charset="0"/>
                <a:cs typeface="+mn-cs"/>
              </a:rPr>
              <a:t>Vicerrectoría de Investigación - Universidad de Antioquia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200" kern="1200">
                <a:solidFill>
                  <a:srgbClr val="898989"/>
                </a:solidFill>
                <a:latin typeface="Calibri" pitchFamily="-111" charset="0"/>
                <a:cs typeface="+mn-cs"/>
              </a:rPr>
              <a:t>comunicacionesviceinv@quimbaya.udea.edu.co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200" kern="1200">
                <a:solidFill>
                  <a:srgbClr val="898989"/>
                </a:solidFill>
                <a:latin typeface="Calibri" pitchFamily="-111" charset="0"/>
                <a:cs typeface="+mn-cs"/>
              </a:rPr>
              <a:t>©2008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200" kern="1200">
              <a:solidFill>
                <a:srgbClr val="898989"/>
              </a:solidFill>
              <a:latin typeface="Calibri" pitchFamily="-111" charset="0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809CAE05-E7F8-4EB3-BE93-628B094776B4}" type="slidenum">
              <a:rPr lang="es-ES" sz="1200" kern="1200">
                <a:solidFill>
                  <a:srgbClr val="898989"/>
                </a:solidFill>
                <a:latin typeface="Calibri" pitchFamily="-111" charset="0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sz="1200" kern="1200">
              <a:solidFill>
                <a:srgbClr val="898989"/>
              </a:solidFill>
              <a:latin typeface="Calibri" pitchFamily="-111" charset="0"/>
              <a:cs typeface="+mn-cs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200" kern="1200">
              <a:solidFill>
                <a:srgbClr val="898989"/>
              </a:solidFill>
              <a:latin typeface="Calibri" pitchFamily="-111" charset="0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200" kern="1200">
                <a:solidFill>
                  <a:srgbClr val="898989"/>
                </a:solidFill>
                <a:latin typeface="Calibri" pitchFamily="-111" charset="0"/>
                <a:cs typeface="+mn-cs"/>
              </a:rPr>
              <a:t>Vicerrectoría de Investigación - Universidad de Antioquia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200" kern="1200">
                <a:solidFill>
                  <a:srgbClr val="898989"/>
                </a:solidFill>
                <a:latin typeface="Calibri" pitchFamily="-111" charset="0"/>
                <a:cs typeface="+mn-cs"/>
              </a:rPr>
              <a:t>comunicacionesviceinv@quimbaya.udea.edu.co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200" kern="1200">
                <a:solidFill>
                  <a:srgbClr val="898989"/>
                </a:solidFill>
                <a:latin typeface="Calibri" pitchFamily="-111" charset="0"/>
                <a:cs typeface="+mn-cs"/>
              </a:rPr>
              <a:t>©2008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200" kern="1200">
              <a:solidFill>
                <a:srgbClr val="898989"/>
              </a:solidFill>
              <a:latin typeface="Calibri" pitchFamily="-111" charset="0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88EE55E-6A65-456D-83EC-1613D7B2D93A}" type="slidenum">
              <a:rPr lang="es-ES" sz="1200" kern="1200">
                <a:solidFill>
                  <a:srgbClr val="898989"/>
                </a:solidFill>
                <a:latin typeface="Calibri" pitchFamily="-111" charset="0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sz="1200" kern="1200">
              <a:solidFill>
                <a:srgbClr val="898989"/>
              </a:solidFill>
              <a:latin typeface="Calibri" pitchFamily="-111" charset="0"/>
              <a:cs typeface="+mn-cs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71500" y="1928813"/>
            <a:ext cx="3981450" cy="4197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05350" y="1928813"/>
            <a:ext cx="3981450" cy="4197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200" kern="1200">
              <a:solidFill>
                <a:srgbClr val="898989"/>
              </a:solidFill>
              <a:latin typeface="Calibri" pitchFamily="-111" charset="0"/>
              <a:cs typeface="+mn-cs"/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200" kern="1200">
                <a:solidFill>
                  <a:srgbClr val="898989"/>
                </a:solidFill>
                <a:latin typeface="Calibri" pitchFamily="-111" charset="0"/>
                <a:cs typeface="+mn-cs"/>
              </a:rPr>
              <a:t>Vicerrectoría de Investigación - Universidad de Antioquia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200" kern="1200">
                <a:solidFill>
                  <a:srgbClr val="898989"/>
                </a:solidFill>
                <a:latin typeface="Calibri" pitchFamily="-111" charset="0"/>
                <a:cs typeface="+mn-cs"/>
              </a:rPr>
              <a:t>comunicacionesviceinv@quimbaya.udea.edu.co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200" kern="1200">
                <a:solidFill>
                  <a:srgbClr val="898989"/>
                </a:solidFill>
                <a:latin typeface="Calibri" pitchFamily="-111" charset="0"/>
                <a:cs typeface="+mn-cs"/>
              </a:rPr>
              <a:t>©2008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200" kern="1200">
              <a:solidFill>
                <a:srgbClr val="898989"/>
              </a:solidFill>
              <a:latin typeface="Calibri" pitchFamily="-111" charset="0"/>
              <a:cs typeface="+mn-cs"/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9482A34C-BA4F-4E23-97FD-1FA283562581}" type="slidenum">
              <a:rPr lang="es-ES" sz="1200" kern="1200">
                <a:solidFill>
                  <a:srgbClr val="898989"/>
                </a:solidFill>
                <a:latin typeface="Calibri" pitchFamily="-111" charset="0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sz="1200" kern="1200">
              <a:solidFill>
                <a:srgbClr val="898989"/>
              </a:solidFill>
              <a:latin typeface="Calibri" pitchFamily="-111" charset="0"/>
              <a:cs typeface="+mn-cs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200" kern="1200">
              <a:solidFill>
                <a:srgbClr val="898989"/>
              </a:solidFill>
              <a:latin typeface="Calibri" pitchFamily="-111" charset="0"/>
              <a:cs typeface="+mn-cs"/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200" kern="1200">
                <a:solidFill>
                  <a:srgbClr val="898989"/>
                </a:solidFill>
                <a:latin typeface="Calibri" pitchFamily="-111" charset="0"/>
                <a:cs typeface="+mn-cs"/>
              </a:rPr>
              <a:t>Vicerrectoría de Investigación - Universidad de Antioquia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200" kern="1200">
                <a:solidFill>
                  <a:srgbClr val="898989"/>
                </a:solidFill>
                <a:latin typeface="Calibri" pitchFamily="-111" charset="0"/>
                <a:cs typeface="+mn-cs"/>
              </a:rPr>
              <a:t>comunicacionesviceinv@quimbaya.udea.edu.co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200" kern="1200">
                <a:solidFill>
                  <a:srgbClr val="898989"/>
                </a:solidFill>
                <a:latin typeface="Calibri" pitchFamily="-111" charset="0"/>
                <a:cs typeface="+mn-cs"/>
              </a:rPr>
              <a:t>©2008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200" kern="1200">
              <a:solidFill>
                <a:srgbClr val="898989"/>
              </a:solidFill>
              <a:latin typeface="Calibri" pitchFamily="-111" charset="0"/>
              <a:cs typeface="+mn-cs"/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EAA13D2-C862-4E36-9C87-29BB2278F3E1}" type="slidenum">
              <a:rPr lang="es-ES" sz="1200" kern="1200">
                <a:solidFill>
                  <a:srgbClr val="898989"/>
                </a:solidFill>
                <a:latin typeface="Calibri" pitchFamily="-111" charset="0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sz="1200" kern="1200">
              <a:solidFill>
                <a:srgbClr val="898989"/>
              </a:solidFill>
              <a:latin typeface="Calibri" pitchFamily="-111" charset="0"/>
              <a:cs typeface="+mn-cs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02404-0DDE-4256-BD6F-CA51D1DCBF26}" type="datetimeFigureOut">
              <a:rPr lang="es-ES" smtClean="0"/>
              <a:pPr/>
              <a:t>24/07/2013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6A146-1E13-49F4-93EA-6E25923E695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200" kern="1200">
              <a:solidFill>
                <a:srgbClr val="898989"/>
              </a:solidFill>
              <a:latin typeface="Calibri" pitchFamily="-111" charset="0"/>
              <a:cs typeface="+mn-cs"/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200" kern="1200">
                <a:solidFill>
                  <a:srgbClr val="898989"/>
                </a:solidFill>
                <a:latin typeface="Calibri" pitchFamily="-111" charset="0"/>
                <a:cs typeface="+mn-cs"/>
              </a:rPr>
              <a:t>Vicerrectoría de Investigación - Universidad de Antioquia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200" kern="1200">
                <a:solidFill>
                  <a:srgbClr val="898989"/>
                </a:solidFill>
                <a:latin typeface="Calibri" pitchFamily="-111" charset="0"/>
                <a:cs typeface="+mn-cs"/>
              </a:rPr>
              <a:t>comunicacionesviceinv@quimbaya.udea.edu.co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200" kern="1200">
                <a:solidFill>
                  <a:srgbClr val="898989"/>
                </a:solidFill>
                <a:latin typeface="Calibri" pitchFamily="-111" charset="0"/>
                <a:cs typeface="+mn-cs"/>
              </a:rPr>
              <a:t>©2008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200" kern="1200">
              <a:solidFill>
                <a:srgbClr val="898989"/>
              </a:solidFill>
              <a:latin typeface="Calibri" pitchFamily="-111" charset="0"/>
              <a:cs typeface="+mn-cs"/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8B692118-A7AD-4DC1-9D51-39E54B17F3CC}" type="slidenum">
              <a:rPr lang="es-ES" sz="1200" kern="1200">
                <a:solidFill>
                  <a:srgbClr val="898989"/>
                </a:solidFill>
                <a:latin typeface="Calibri" pitchFamily="-111" charset="0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sz="1200" kern="1200">
              <a:solidFill>
                <a:srgbClr val="898989"/>
              </a:solidFill>
              <a:latin typeface="Calibri" pitchFamily="-111" charset="0"/>
              <a:cs typeface="+mn-cs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200" kern="1200">
              <a:solidFill>
                <a:srgbClr val="898989"/>
              </a:solidFill>
              <a:latin typeface="Calibri" pitchFamily="-111" charset="0"/>
              <a:cs typeface="+mn-cs"/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200" kern="1200">
                <a:solidFill>
                  <a:srgbClr val="898989"/>
                </a:solidFill>
                <a:latin typeface="Calibri" pitchFamily="-111" charset="0"/>
                <a:cs typeface="+mn-cs"/>
              </a:rPr>
              <a:t>Vicerrectoría de Investigación - Universidad de Antioquia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200" kern="1200">
                <a:solidFill>
                  <a:srgbClr val="898989"/>
                </a:solidFill>
                <a:latin typeface="Calibri" pitchFamily="-111" charset="0"/>
                <a:cs typeface="+mn-cs"/>
              </a:rPr>
              <a:t>comunicacionesviceinv@quimbaya.udea.edu.co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200" kern="1200">
                <a:solidFill>
                  <a:srgbClr val="898989"/>
                </a:solidFill>
                <a:latin typeface="Calibri" pitchFamily="-111" charset="0"/>
                <a:cs typeface="+mn-cs"/>
              </a:rPr>
              <a:t>©2008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200" kern="1200">
              <a:solidFill>
                <a:srgbClr val="898989"/>
              </a:solidFill>
              <a:latin typeface="Calibri" pitchFamily="-111" charset="0"/>
              <a:cs typeface="+mn-cs"/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92ABA0E-3B35-42FF-9A0E-7D85E776B297}" type="slidenum">
              <a:rPr lang="es-ES" sz="1200" kern="1200">
                <a:solidFill>
                  <a:srgbClr val="898989"/>
                </a:solidFill>
                <a:latin typeface="Calibri" pitchFamily="-111" charset="0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sz="1200" kern="1200">
              <a:solidFill>
                <a:srgbClr val="898989"/>
              </a:solidFill>
              <a:latin typeface="Calibri" pitchFamily="-111" charset="0"/>
              <a:cs typeface="+mn-cs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200" kern="1200">
              <a:solidFill>
                <a:srgbClr val="898989"/>
              </a:solidFill>
              <a:latin typeface="Calibri" pitchFamily="-111" charset="0"/>
              <a:cs typeface="+mn-cs"/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200" kern="1200">
                <a:solidFill>
                  <a:srgbClr val="898989"/>
                </a:solidFill>
                <a:latin typeface="Calibri" pitchFamily="-111" charset="0"/>
                <a:cs typeface="+mn-cs"/>
              </a:rPr>
              <a:t>Vicerrectoría de Investigación - Universidad de Antioquia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200" kern="1200">
                <a:solidFill>
                  <a:srgbClr val="898989"/>
                </a:solidFill>
                <a:latin typeface="Calibri" pitchFamily="-111" charset="0"/>
                <a:cs typeface="+mn-cs"/>
              </a:rPr>
              <a:t>comunicacionesviceinv@quimbaya.udea.edu.co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200" kern="1200">
                <a:solidFill>
                  <a:srgbClr val="898989"/>
                </a:solidFill>
                <a:latin typeface="Calibri" pitchFamily="-111" charset="0"/>
                <a:cs typeface="+mn-cs"/>
              </a:rPr>
              <a:t>©2008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200" kern="1200">
              <a:solidFill>
                <a:srgbClr val="898989"/>
              </a:solidFill>
              <a:latin typeface="Calibri" pitchFamily="-111" charset="0"/>
              <a:cs typeface="+mn-cs"/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D9E453CC-5B01-4F33-B9B6-3F02C4873BE4}" type="slidenum">
              <a:rPr lang="es-ES" sz="1200" kern="1200">
                <a:solidFill>
                  <a:srgbClr val="898989"/>
                </a:solidFill>
                <a:latin typeface="Calibri" pitchFamily="-111" charset="0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sz="1200" kern="1200">
              <a:solidFill>
                <a:srgbClr val="898989"/>
              </a:solidFill>
              <a:latin typeface="Calibri" pitchFamily="-111" charset="0"/>
              <a:cs typeface="+mn-cs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200" kern="1200">
              <a:solidFill>
                <a:srgbClr val="898989"/>
              </a:solidFill>
              <a:latin typeface="Calibri" pitchFamily="-111" charset="0"/>
              <a:cs typeface="+mn-cs"/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200" kern="1200">
                <a:solidFill>
                  <a:srgbClr val="898989"/>
                </a:solidFill>
                <a:latin typeface="Calibri" pitchFamily="-111" charset="0"/>
                <a:cs typeface="+mn-cs"/>
              </a:rPr>
              <a:t>Vicerrectoría de Investigación - Universidad de Antioquia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200" kern="1200">
                <a:solidFill>
                  <a:srgbClr val="898989"/>
                </a:solidFill>
                <a:latin typeface="Calibri" pitchFamily="-111" charset="0"/>
                <a:cs typeface="+mn-cs"/>
              </a:rPr>
              <a:t>comunicacionesviceinv@quimbaya.udea.edu.co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200" kern="1200">
                <a:solidFill>
                  <a:srgbClr val="898989"/>
                </a:solidFill>
                <a:latin typeface="Calibri" pitchFamily="-111" charset="0"/>
                <a:cs typeface="+mn-cs"/>
              </a:rPr>
              <a:t>©2008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200" kern="1200">
              <a:solidFill>
                <a:srgbClr val="898989"/>
              </a:solidFill>
              <a:latin typeface="Calibri" pitchFamily="-111" charset="0"/>
              <a:cs typeface="+mn-cs"/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725A85F-DD5F-4242-B4F2-2555432E5E96}" type="slidenum">
              <a:rPr lang="es-ES" sz="1200" kern="1200">
                <a:solidFill>
                  <a:srgbClr val="898989"/>
                </a:solidFill>
                <a:latin typeface="Calibri" pitchFamily="-111" charset="0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sz="1200" kern="1200">
              <a:solidFill>
                <a:srgbClr val="898989"/>
              </a:solidFill>
              <a:latin typeface="Calibri" pitchFamily="-111" charset="0"/>
              <a:cs typeface="+mn-cs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200" kern="1200">
              <a:solidFill>
                <a:srgbClr val="898989"/>
              </a:solidFill>
              <a:latin typeface="Calibri" pitchFamily="-111" charset="0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200" kern="1200">
                <a:solidFill>
                  <a:srgbClr val="898989"/>
                </a:solidFill>
                <a:latin typeface="Calibri" pitchFamily="-111" charset="0"/>
                <a:cs typeface="+mn-cs"/>
              </a:rPr>
              <a:t>Vicerrectoría de Investigación - Universidad de Antioquia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200" kern="1200">
                <a:solidFill>
                  <a:srgbClr val="898989"/>
                </a:solidFill>
                <a:latin typeface="Calibri" pitchFamily="-111" charset="0"/>
                <a:cs typeface="+mn-cs"/>
              </a:rPr>
              <a:t>comunicacionesviceinv@quimbaya.udea.edu.co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200" kern="1200">
                <a:solidFill>
                  <a:srgbClr val="898989"/>
                </a:solidFill>
                <a:latin typeface="Calibri" pitchFamily="-111" charset="0"/>
                <a:cs typeface="+mn-cs"/>
              </a:rPr>
              <a:t>©2008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200" kern="1200">
              <a:solidFill>
                <a:srgbClr val="898989"/>
              </a:solidFill>
              <a:latin typeface="Calibri" pitchFamily="-111" charset="0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4A352F2F-04C3-4BAA-8839-34992083B29C}" type="slidenum">
              <a:rPr lang="es-ES" sz="1200" kern="1200">
                <a:solidFill>
                  <a:srgbClr val="898989"/>
                </a:solidFill>
                <a:latin typeface="Calibri" pitchFamily="-111" charset="0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sz="1200" kern="1200">
              <a:solidFill>
                <a:srgbClr val="898989"/>
              </a:solidFill>
              <a:latin typeface="Calibri" pitchFamily="-111" charset="0"/>
              <a:cs typeface="+mn-cs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57975" y="0"/>
            <a:ext cx="2028825" cy="61261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71500" y="0"/>
            <a:ext cx="5934075" cy="61261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200" kern="1200">
              <a:solidFill>
                <a:srgbClr val="898989"/>
              </a:solidFill>
              <a:latin typeface="Calibri" pitchFamily="-111" charset="0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200" kern="1200">
                <a:solidFill>
                  <a:srgbClr val="898989"/>
                </a:solidFill>
                <a:latin typeface="Calibri" pitchFamily="-111" charset="0"/>
                <a:cs typeface="+mn-cs"/>
              </a:rPr>
              <a:t>Vicerrectoría de Investigación - Universidad de Antioquia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200" kern="1200">
                <a:solidFill>
                  <a:srgbClr val="898989"/>
                </a:solidFill>
                <a:latin typeface="Calibri" pitchFamily="-111" charset="0"/>
                <a:cs typeface="+mn-cs"/>
              </a:rPr>
              <a:t>comunicacionesviceinv@quimbaya.udea.edu.co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200" kern="1200">
                <a:solidFill>
                  <a:srgbClr val="898989"/>
                </a:solidFill>
                <a:latin typeface="Calibri" pitchFamily="-111" charset="0"/>
                <a:cs typeface="+mn-cs"/>
              </a:rPr>
              <a:t>©2008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200" kern="1200">
              <a:solidFill>
                <a:srgbClr val="898989"/>
              </a:solidFill>
              <a:latin typeface="Calibri" pitchFamily="-111" charset="0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49F0F5E9-2ED1-4ED3-8BFF-F7C9B2A7EB0A}" type="slidenum">
              <a:rPr lang="es-ES" sz="1200" kern="1200">
                <a:solidFill>
                  <a:srgbClr val="898989"/>
                </a:solidFill>
                <a:latin typeface="Calibri" pitchFamily="-111" charset="0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sz="1200" kern="1200">
              <a:solidFill>
                <a:srgbClr val="898989"/>
              </a:solidFill>
              <a:latin typeface="Calibri" pitchFamily="-111" charset="0"/>
              <a:cs typeface="+mn-cs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DE802404-0DDE-4256-BD6F-CA51D1DCBF26}" type="datetimeFigureOut">
              <a:rPr lang="es-E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24/07/2013</a:t>
            </a:fld>
            <a:endParaRPr lang="es-E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s-E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6816A146-1E13-49F4-93EA-6E25923E695D}" type="slidenum">
              <a:rPr lang="es-E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‹Nº›</a:t>
            </a:fld>
            <a:endParaRPr lang="es-E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DE802404-0DDE-4256-BD6F-CA51D1DCBF26}" type="datetimeFigureOut">
              <a:rPr lang="es-E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24/07/2013</a:t>
            </a:fld>
            <a:endParaRPr lang="es-E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s-E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6816A146-1E13-49F4-93EA-6E25923E695D}" type="slidenum">
              <a:rPr lang="es-E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‹Nº›</a:t>
            </a:fld>
            <a:endParaRPr lang="es-E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DE802404-0DDE-4256-BD6F-CA51D1DCBF26}" type="datetimeFigureOut">
              <a:rPr lang="es-E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24/07/2013</a:t>
            </a:fld>
            <a:endParaRPr lang="es-E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s-E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6816A146-1E13-49F4-93EA-6E25923E695D}" type="slidenum">
              <a:rPr lang="es-E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‹Nº›</a:t>
            </a:fld>
            <a:endParaRPr lang="es-E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DE802404-0DDE-4256-BD6F-CA51D1DCBF26}" type="datetimeFigureOut">
              <a:rPr lang="es-E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24/07/2013</a:t>
            </a:fld>
            <a:endParaRPr lang="es-E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s-E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6816A146-1E13-49F4-93EA-6E25923E695D}" type="slidenum">
              <a:rPr lang="es-E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‹Nº›</a:t>
            </a:fld>
            <a:endParaRPr lang="es-E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02404-0DDE-4256-BD6F-CA51D1DCBF26}" type="datetimeFigureOut">
              <a:rPr lang="es-ES" smtClean="0"/>
              <a:pPr/>
              <a:t>24/07/2013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6A146-1E13-49F4-93EA-6E25923E695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DE802404-0DDE-4256-BD6F-CA51D1DCBF26}" type="datetimeFigureOut">
              <a:rPr lang="es-E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24/07/2013</a:t>
            </a:fld>
            <a:endParaRPr lang="es-E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s-E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6816A146-1E13-49F4-93EA-6E25923E695D}" type="slidenum">
              <a:rPr lang="es-E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‹Nº›</a:t>
            </a:fld>
            <a:endParaRPr lang="es-E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DE802404-0DDE-4256-BD6F-CA51D1DCBF26}" type="datetimeFigureOut">
              <a:rPr lang="es-E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24/07/2013</a:t>
            </a:fld>
            <a:endParaRPr lang="es-E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s-E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6816A146-1E13-49F4-93EA-6E25923E695D}" type="slidenum">
              <a:rPr lang="es-E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‹Nº›</a:t>
            </a:fld>
            <a:endParaRPr lang="es-E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DE802404-0DDE-4256-BD6F-CA51D1DCBF26}" type="datetimeFigureOut">
              <a:rPr lang="es-E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24/07/2013</a:t>
            </a:fld>
            <a:endParaRPr lang="es-E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s-E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6816A146-1E13-49F4-93EA-6E25923E695D}" type="slidenum">
              <a:rPr lang="es-E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‹Nº›</a:t>
            </a:fld>
            <a:endParaRPr lang="es-E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DE802404-0DDE-4256-BD6F-CA51D1DCBF26}" type="datetimeFigureOut">
              <a:rPr lang="es-E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24/07/2013</a:t>
            </a:fld>
            <a:endParaRPr lang="es-E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s-E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6816A146-1E13-49F4-93EA-6E25923E695D}" type="slidenum">
              <a:rPr lang="es-E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‹Nº›</a:t>
            </a:fld>
            <a:endParaRPr lang="es-E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DE802404-0DDE-4256-BD6F-CA51D1DCBF26}" type="datetimeFigureOut">
              <a:rPr lang="es-E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24/07/2013</a:t>
            </a:fld>
            <a:endParaRPr lang="es-E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s-E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6816A146-1E13-49F4-93EA-6E25923E695D}" type="slidenum">
              <a:rPr lang="es-E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‹Nº›</a:t>
            </a:fld>
            <a:endParaRPr lang="es-E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DE802404-0DDE-4256-BD6F-CA51D1DCBF26}" type="datetimeFigureOut">
              <a:rPr lang="es-E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24/07/2013</a:t>
            </a:fld>
            <a:endParaRPr lang="es-E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s-E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6816A146-1E13-49F4-93EA-6E25923E695D}" type="slidenum">
              <a:rPr lang="es-E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‹Nº›</a:t>
            </a:fld>
            <a:endParaRPr lang="es-E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DE802404-0DDE-4256-BD6F-CA51D1DCBF26}" type="datetimeFigureOut">
              <a:rPr lang="es-E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24/07/2013</a:t>
            </a:fld>
            <a:endParaRPr lang="es-E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s-E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6816A146-1E13-49F4-93EA-6E25923E695D}" type="slidenum">
              <a:rPr lang="es-E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‹Nº›</a:t>
            </a:fld>
            <a:endParaRPr lang="es-E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 userDrawn="1"/>
        </p:nvSpPr>
        <p:spPr>
          <a:xfrm>
            <a:off x="356992" y="285903"/>
            <a:ext cx="8501417" cy="6359503"/>
          </a:xfrm>
          <a:prstGeom prst="roundRect">
            <a:avLst>
              <a:gd name="adj" fmla="val 8862"/>
            </a:avLst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778" tIns="40390" rIns="80778" bIns="40390" anchor="ctr"/>
          <a:lstStyle/>
          <a:p>
            <a:pPr algn="ctr" defTabSz="807786" rtl="0">
              <a:defRPr/>
            </a:pPr>
            <a:endParaRPr lang="es-ES" kern="12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Rectangle 7"/>
          <p:cNvSpPr>
            <a:spLocks noChangeArrowheads="1"/>
          </p:cNvSpPr>
          <p:nvPr userDrawn="1"/>
        </p:nvSpPr>
        <p:spPr bwMode="auto">
          <a:xfrm>
            <a:off x="376310" y="6233047"/>
            <a:ext cx="8767690" cy="405029"/>
          </a:xfrm>
          <a:prstGeom prst="rect">
            <a:avLst/>
          </a:prstGeom>
          <a:solidFill>
            <a:srgbClr val="006600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none" lIns="44325" tIns="22163" rIns="44325" bIns="22163" anchor="ctr"/>
          <a:lstStyle/>
          <a:p>
            <a:pPr algn="l" rtl="0">
              <a:defRPr/>
            </a:pPr>
            <a:endParaRPr lang="es-ES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 userDrawn="1"/>
        </p:nvSpPr>
        <p:spPr bwMode="auto">
          <a:xfrm>
            <a:off x="391430" y="6256873"/>
            <a:ext cx="6241036" cy="332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4325" tIns="22163" rIns="44325" bIns="22163">
            <a:spAutoFit/>
          </a:bodyPr>
          <a:lstStyle/>
          <a:p>
            <a:pPr algn="l" rtl="0">
              <a:defRPr/>
            </a:pPr>
            <a:r>
              <a:rPr lang="es-ES" b="1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Facultad Nacional de Salud Pública “Héctor Abad Gómez”</a:t>
            </a:r>
          </a:p>
        </p:txBody>
      </p:sp>
      <p:sp>
        <p:nvSpPr>
          <p:cNvPr id="5" name="Oval 9"/>
          <p:cNvSpPr>
            <a:spLocks noChangeArrowheads="1"/>
          </p:cNvSpPr>
          <p:nvPr userDrawn="1"/>
        </p:nvSpPr>
        <p:spPr bwMode="auto">
          <a:xfrm>
            <a:off x="6726543" y="6315518"/>
            <a:ext cx="205795" cy="21626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44325" tIns="22163" rIns="44325" bIns="22163" anchor="ctr"/>
          <a:lstStyle/>
          <a:p>
            <a:pPr algn="l" rtl="0">
              <a:defRPr/>
            </a:pPr>
            <a:endParaRPr lang="es-ES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Oval 10"/>
          <p:cNvSpPr>
            <a:spLocks noChangeArrowheads="1"/>
          </p:cNvSpPr>
          <p:nvPr userDrawn="1"/>
        </p:nvSpPr>
        <p:spPr bwMode="auto">
          <a:xfrm>
            <a:off x="6991138" y="6315518"/>
            <a:ext cx="206635" cy="21626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44325" tIns="22163" rIns="44325" bIns="22163" anchor="ctr"/>
          <a:lstStyle/>
          <a:p>
            <a:pPr algn="l" rtl="0">
              <a:defRPr/>
            </a:pPr>
            <a:endParaRPr lang="es-ES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Oval 11"/>
          <p:cNvSpPr>
            <a:spLocks noChangeArrowheads="1"/>
          </p:cNvSpPr>
          <p:nvPr userDrawn="1"/>
        </p:nvSpPr>
        <p:spPr bwMode="auto">
          <a:xfrm>
            <a:off x="7255731" y="6315518"/>
            <a:ext cx="206635" cy="21626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44325" tIns="22163" rIns="44325" bIns="22163" anchor="ctr"/>
          <a:lstStyle/>
          <a:p>
            <a:pPr algn="l" rtl="0">
              <a:defRPr/>
            </a:pPr>
            <a:endParaRPr lang="es-ES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" name="AutoShape 12"/>
          <p:cNvSpPr>
            <a:spLocks noChangeArrowheads="1"/>
          </p:cNvSpPr>
          <p:nvPr userDrawn="1"/>
        </p:nvSpPr>
        <p:spPr bwMode="auto">
          <a:xfrm>
            <a:off x="7597602" y="5532036"/>
            <a:ext cx="1623677" cy="1484495"/>
          </a:xfrm>
          <a:prstGeom prst="flowChartConnector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dist="74053" dir="12657825" sx="103000" sy="103000" algn="ctr" rotWithShape="0">
              <a:schemeClr val="bg1">
                <a:lumMod val="85000"/>
              </a:schemeClr>
            </a:outerShdw>
          </a:effectLst>
        </p:spPr>
        <p:txBody>
          <a:bodyPr wrap="none" lIns="44325" tIns="22163" rIns="44325" bIns="22163" anchor="ctr"/>
          <a:lstStyle/>
          <a:p>
            <a:pPr algn="l" rtl="0">
              <a:defRPr/>
            </a:pPr>
            <a:endParaRPr lang="es-ES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4" descr="log-udea"/>
          <p:cNvPicPr>
            <a:picLocks noChangeAspect="1" noChangeArrowheads="1"/>
          </p:cNvPicPr>
          <p:nvPr userDrawn="1"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7898314" y="5614508"/>
            <a:ext cx="963454" cy="12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B361A607-174B-4853-BFD5-3EFCA392A52C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7/24/2013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B3536E5D-2AD9-4AB2-9668-534756B3F74C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‹Nº›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422A7BA6-9E5B-4156-BBD9-E86EFCBDB04D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7/24/2013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7336F1CC-0613-443E-A59E-153E7BC3F297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‹Nº›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02404-0DDE-4256-BD6F-CA51D1DCBF26}" type="datetimeFigureOut">
              <a:rPr lang="es-ES" smtClean="0"/>
              <a:pPr/>
              <a:t>24/07/2013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6A146-1E13-49F4-93EA-6E25923E695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523C3115-CC3C-44D4-B98A-2984DEE8D6ED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7/24/2013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83EBFA8A-4B40-4650-B0A8-BB037470AE74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‹Nº›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97D97507-1424-4699-A214-299C50D6213D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7/24/2013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5CED46B2-8B76-4003-9378-42A94D39F917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‹Nº›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9D2F6123-7214-4371-9536-6C7E9F61570C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7/24/2013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3DBC51F1-2A5D-4A3B-8FA7-1A270839BCDD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‹Nº›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45FF3786-73BC-4E65-A572-9447D834611D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7/24/2013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E3D2983B-8C7F-426E-B960-BBDC4E686787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‹Nº›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57109C66-0AE6-46AF-B055-0D9EAB651E8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7/24/2013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3B4AFFF8-E06C-480E-A285-1DD682B25E08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‹Nº›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239450FD-1BA4-472F-A0EA-35A2493D9916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7/24/2013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19194465-9984-478E-B60F-20ADF4A732CE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‹Nº›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AEA30AF1-8924-4EE7-874D-34EA51922245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7/24/2013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276D013A-C978-4407-8884-CE44D921CFC5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‹Nº›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AAD530E1-36D4-43EC-80B6-252899F89DCF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7/24/2013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832ECACC-11EE-4FF9-9865-710BB50E3F90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‹Nº›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9EC94425-BAF8-4EE3-BC42-5ED99B92188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7/24/2013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09638420-145F-435A-96F8-2A72541B12A1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‹Nº›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02404-0DDE-4256-BD6F-CA51D1DCBF26}" type="datetimeFigureOut">
              <a:rPr lang="es-ES" smtClean="0"/>
              <a:pPr/>
              <a:t>24/07/2013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6A146-1E13-49F4-93EA-6E25923E695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02404-0DDE-4256-BD6F-CA51D1DCBF26}" type="datetimeFigureOut">
              <a:rPr lang="es-ES" smtClean="0"/>
              <a:pPr/>
              <a:t>24/07/2013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6A146-1E13-49F4-93EA-6E25923E695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02404-0DDE-4256-BD6F-CA51D1DCBF26}" type="datetimeFigureOut">
              <a:rPr lang="es-ES" smtClean="0"/>
              <a:pPr/>
              <a:t>24/07/2013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6A146-1E13-49F4-93EA-6E25923E695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>
              <a:defRPr/>
            </a:pPr>
            <a:fld id="{2EA56771-F361-4E34-83F2-9F179F284DC8}" type="datetimeFigureOut">
              <a:rPr lang="en-US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>
                <a:defRPr/>
              </a:pPr>
              <a:t>7/24/2013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>
              <a:defRPr/>
            </a:pPr>
            <a:fld id="{C7AB25FB-6A0C-425E-854F-C2AE6D5512F1}" type="slidenum">
              <a:rPr lang="en-US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>
                <a:defRPr/>
              </a:pPr>
              <a:t>‹Nº›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4" r:id="rId13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B6116-1979-49FA-BC8D-676225AB697C}" type="datetimeFigureOut">
              <a:rPr lang="es-ES" smtClean="0"/>
              <a:pPr/>
              <a:t>24/07/2013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1A5D5-7AF1-437F-B2F2-F8C4E0CEEA7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785938" y="1117600"/>
            <a:ext cx="7262812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1400" b="1" kern="1200">
                <a:solidFill>
                  <a:srgbClr val="F2F2F2"/>
                </a:solidFill>
                <a:latin typeface="Times New Roman" pitchFamily="-111" charset="0"/>
                <a:cs typeface="Times New Roman" pitchFamily="-111" charset="0"/>
              </a:rPr>
              <a:t>Una Universidad investigadora, innovadora y humanista al servicio de las regiones y del país</a:t>
            </a:r>
          </a:p>
        </p:txBody>
      </p:sp>
      <p:sp>
        <p:nvSpPr>
          <p:cNvPr id="1027" name="1 Marcador de título"/>
          <p:cNvSpPr>
            <a:spLocks noGrp="1"/>
          </p:cNvSpPr>
          <p:nvPr>
            <p:ph type="title"/>
          </p:nvPr>
        </p:nvSpPr>
        <p:spPr bwMode="auto">
          <a:xfrm>
            <a:off x="1785938" y="0"/>
            <a:ext cx="69008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Título</a:t>
            </a:r>
          </a:p>
        </p:txBody>
      </p:sp>
      <p:sp>
        <p:nvSpPr>
          <p:cNvPr id="1028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571500" y="1928813"/>
            <a:ext cx="8115300" cy="41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111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kern="1200">
              <a:cs typeface="+mn-cs"/>
            </a:endParaRPr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714625" y="6215063"/>
            <a:ext cx="3857625" cy="5064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111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CO" kern="1200">
              <a:cs typeface="+mn-cs"/>
            </a:endParaRPr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11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A57259BE-ADBA-4006-A903-DAAE629BA8C1}" type="slidenum">
              <a:rPr lang="es-ES" kern="1200"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kern="120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 spd="med">
    <p:fade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rebuchet MS" pitchFamily="-111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rebuchet MS" pitchFamily="-111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rebuchet MS" pitchFamily="-111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rebuchet MS" pitchFamily="-111" charset="0"/>
          <a:cs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rebuchet MS" pitchFamily="-111" charset="0"/>
          <a:cs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rebuchet MS" pitchFamily="-111" charset="0"/>
          <a:cs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rebuchet MS" pitchFamily="-111" charset="0"/>
          <a:cs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rebuchet MS" pitchFamily="-111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1785938" y="0"/>
            <a:ext cx="69008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Título</a:t>
            </a:r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571500" y="1928813"/>
            <a:ext cx="8115300" cy="41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111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kern="1200"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714625" y="6215063"/>
            <a:ext cx="3857625" cy="5064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111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kern="1200">
                <a:cs typeface="+mn-cs"/>
              </a:rPr>
              <a:t>Vicerrectoría de Investigación - Universidad de Antioquia</a:t>
            </a:r>
          </a:p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kern="1200">
                <a:cs typeface="+mn-cs"/>
              </a:rPr>
              <a:t>comunicacionesviceinv@quimbaya.udea.edu.co</a:t>
            </a:r>
          </a:p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kern="1200">
                <a:cs typeface="+mn-cs"/>
              </a:rPr>
              <a:t>©2008</a:t>
            </a:r>
          </a:p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kern="1200"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11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3D198749-454E-49F8-90C0-DA5E7A117002}" type="slidenum">
              <a:rPr lang="es-ES" kern="1200"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kern="1200">
              <a:cs typeface="+mn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785938" y="1117600"/>
            <a:ext cx="7262812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1400" b="1" kern="1200">
                <a:solidFill>
                  <a:srgbClr val="F2F2F2"/>
                </a:solidFill>
                <a:latin typeface="Times New Roman" pitchFamily="-111" charset="0"/>
                <a:cs typeface="Times New Roman" pitchFamily="-111" charset="0"/>
              </a:rPr>
              <a:t>Una Universidad investigadora, innovadora y humanista al servicio de las regiones y del país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 spd="med">
    <p:fade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rebuchet MS" pitchFamily="-111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rebuchet MS" pitchFamily="-111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rebuchet MS" pitchFamily="-111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rebuchet MS" pitchFamily="-111" charset="0"/>
          <a:cs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rebuchet MS" pitchFamily="-111" charset="0"/>
          <a:cs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rebuchet MS" pitchFamily="-111" charset="0"/>
          <a:cs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rebuchet MS" pitchFamily="-111" charset="0"/>
          <a:cs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rebuchet MS" pitchFamily="-111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E802404-0DDE-4256-BD6F-CA51D1DCBF26}" type="datetimeFigureOut">
              <a:rPr lang="es-E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24/07/2013</a:t>
            </a:fld>
            <a:endParaRPr lang="es-E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E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816A146-1E13-49F4-93EA-6E25923E695D}" type="slidenum">
              <a:rPr lang="es-E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‹Nº›</a:t>
            </a:fld>
            <a:endParaRPr lang="es-E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>
              <a:defRPr/>
            </a:pPr>
            <a:fld id="{C24C56F8-E219-427C-A297-888F0B0DA020}" type="datetimeFigureOut">
              <a:rPr lang="en-US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>
                <a:defRPr/>
              </a:pPr>
              <a:t>7/24/2013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>
              <a:defRPr/>
            </a:pPr>
            <a:fld id="{31813603-99C5-4E9F-9D30-74552A25C03B}" type="slidenum">
              <a:rPr lang="en-US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>
                <a:defRPr/>
              </a:pPr>
              <a:t>‹Nº›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file:///G:\INDUCCI&#211;N\himno.wav" TargetMode="External"/><Relationship Id="rId7" Type="http://schemas.openxmlformats.org/officeDocument/2006/relationships/image" Target="../media/image1.png"/><Relationship Id="rId2" Type="http://schemas.microsoft.com/office/2007/relationships/media" Target="file:///G:\INDUCCI&#211;N\himno.wav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video" Target="file:///H:\INDUCCI&#211;N\U%20de%20A\INVESTIGACI&#211;N.wmv" TargetMode="External"/><Relationship Id="rId1" Type="http://schemas.microsoft.com/office/2007/relationships/media" Target="file:///H:\INDUCCI&#211;N\U%20de%20A\INVESTIGACI&#211;N.wmv" TargetMode="Externa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H:\INDUCCI&#211;N\U%20de%20A\Introducci&#243;n%20U%20de%20A.wmv" TargetMode="External"/><Relationship Id="rId1" Type="http://schemas.microsoft.com/office/2007/relationships/media" Target="file:///H:\INDUCCI&#211;N\U%20de%20A\Introducci&#243;n%20U%20de%20A.wmv" TargetMode="Externa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cifnsp@saludpublica.udea.edu.co" TargetMode="External"/><Relationship Id="rId1" Type="http://schemas.openxmlformats.org/officeDocument/2006/relationships/slideLayout" Target="../slideLayouts/slideLayout6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cifnsp@saludpublica.udea.edu.co" TargetMode="External"/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H:\INDUCCI&#211;N\FNSP\EXTENSI&#211;N%20FNSP.wmv" TargetMode="External"/><Relationship Id="rId1" Type="http://schemas.microsoft.com/office/2007/relationships/media" Target="file:///H:\INDUCCI&#211;N\FNSP\EXTENSI&#211;N%20FNSP.wmv" TargetMode="External"/><Relationship Id="rId5" Type="http://schemas.openxmlformats.org/officeDocument/2006/relationships/image" Target="../media/image26.jpeg"/><Relationship Id="rId4" Type="http://schemas.openxmlformats.org/officeDocument/2006/relationships/notesSlide" Target="../notesSlides/notesSlide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H:\INDUCCI&#211;N\FNSP\DOCENCIA%20FNSP.wmv" TargetMode="External"/><Relationship Id="rId1" Type="http://schemas.microsoft.com/office/2007/relationships/media" Target="file:///H:\INDUCCI&#211;N\FNSP\DOCENCIA%20FNSP.wmv" TargetMode="External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H:\INDUCCI&#211;N\FNSP\INTRODUCCI&#211;N%20FNSP_0001.wmv" TargetMode="External"/><Relationship Id="rId1" Type="http://schemas.microsoft.com/office/2007/relationships/media" Target="file:///H:\INDUCCI&#211;N\FNSP\INTRODUCCI&#211;N%20FNSP_0001.wmv" TargetMode="Externa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dea.edu.co/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nsp.udea.edu.co/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1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iblioteca1"/>
          <p:cNvPicPr>
            <a:picLocks noChangeAspect="1" noChangeArrowheads="1"/>
          </p:cNvPicPr>
          <p:nvPr/>
        </p:nvPicPr>
        <p:blipFill>
          <a:blip r:embed="rId5">
            <a:lum contrast="2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2000264" y="5572140"/>
            <a:ext cx="521494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Universidad </a:t>
            </a:r>
            <a:r>
              <a:rPr lang="es-ES" sz="36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de Antioquia</a:t>
            </a:r>
          </a:p>
        </p:txBody>
      </p:sp>
      <p:grpSp>
        <p:nvGrpSpPr>
          <p:cNvPr id="14" name="13 Grupo"/>
          <p:cNvGrpSpPr/>
          <p:nvPr/>
        </p:nvGrpSpPr>
        <p:grpSpPr>
          <a:xfrm>
            <a:off x="-571536" y="-304776"/>
            <a:ext cx="9715536" cy="7162776"/>
            <a:chOff x="-541338" y="-315913"/>
            <a:chExt cx="9685338" cy="7234238"/>
          </a:xfrm>
        </p:grpSpPr>
        <p:pic>
          <p:nvPicPr>
            <p:cNvPr id="5" name="Picture 2" descr="fondo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4925" y="-9525"/>
              <a:ext cx="9080500" cy="692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AutoShape 3"/>
            <p:cNvSpPr>
              <a:spLocks noChangeArrowheads="1"/>
            </p:cNvSpPr>
            <p:nvPr/>
          </p:nvSpPr>
          <p:spPr bwMode="auto">
            <a:xfrm>
              <a:off x="-541338" y="-315913"/>
              <a:ext cx="1958976" cy="2065338"/>
            </a:xfrm>
            <a:prstGeom prst="flowChartConnector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pic>
          <p:nvPicPr>
            <p:cNvPr id="7" name="Picture 4" descr="log-udea"/>
            <p:cNvPicPr>
              <a:picLocks noChangeAspect="1" noChangeArrowheads="1"/>
            </p:cNvPicPr>
            <p:nvPr/>
          </p:nvPicPr>
          <p:blipFill>
            <a:blip r:embed="rId7">
              <a:grayscl/>
            </a:blip>
            <a:srcRect/>
            <a:stretch>
              <a:fillRect/>
            </a:stretch>
          </p:blipFill>
          <p:spPr bwMode="auto">
            <a:xfrm>
              <a:off x="88900" y="185738"/>
              <a:ext cx="963613" cy="1227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1393825" y="260350"/>
              <a:ext cx="5759450" cy="792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s-MX" sz="2000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Impact" pitchFamily="34" charset="0"/>
                </a:rPr>
                <a:t>UNIVERSIDAD DE ANTIOQUIA</a:t>
              </a:r>
            </a:p>
            <a:p>
              <a:pPr>
                <a:defRPr/>
              </a:pPr>
              <a:r>
                <a:rPr lang="es-MX" sz="2600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Impact" pitchFamily="34" charset="0"/>
                </a:rPr>
                <a:t>FACULTAD NACIONAL DE SALUD PÚBLICA</a:t>
              </a:r>
            </a:p>
            <a:p>
              <a:pPr>
                <a:defRPr/>
              </a:pPr>
              <a:r>
                <a:rPr lang="es-MX" sz="2600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Impact" pitchFamily="34" charset="0"/>
                </a:rPr>
                <a:t>“Héctor Abad Gómez”</a:t>
              </a:r>
              <a:endParaRPr lang="es-ES" sz="2600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0" y="6453188"/>
              <a:ext cx="9144000" cy="4048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100013" y="6481763"/>
              <a:ext cx="65087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s-ES" sz="1800" b="1">
                  <a:solidFill>
                    <a:schemeClr val="bg1"/>
                  </a:solidFill>
                </a:rPr>
                <a:t>Facultad Nacional de Salud Pública “Héctor Abad Gómez”</a:t>
              </a:r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6734175" y="6567488"/>
              <a:ext cx="214313" cy="2159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7024688" y="6567488"/>
              <a:ext cx="215900" cy="2159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7308850" y="6567488"/>
              <a:ext cx="215900" cy="2159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15" name="14 Rectángulo"/>
          <p:cNvSpPr/>
          <p:nvPr/>
        </p:nvSpPr>
        <p:spPr>
          <a:xfrm>
            <a:off x="214282" y="2285992"/>
            <a:ext cx="87154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9600" b="1" cap="none" spc="0" dirty="0" smtClean="0">
                <a:ln/>
                <a:solidFill>
                  <a:srgbClr val="008000"/>
                </a:solidFill>
                <a:effectLst/>
              </a:rPr>
              <a:t>BIENVENIDOS</a:t>
            </a:r>
            <a:endParaRPr lang="es-ES" sz="9600" b="1" cap="none" spc="0" dirty="0">
              <a:ln/>
              <a:solidFill>
                <a:srgbClr val="008000"/>
              </a:solidFill>
              <a:effectLst/>
            </a:endParaRPr>
          </a:p>
        </p:txBody>
      </p:sp>
      <p:pic>
        <p:nvPicPr>
          <p:cNvPr id="16" name="himno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2434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6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6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5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23908" grpId="0"/>
      <p:bldP spid="123908" grpId="1"/>
      <p:bldP spid="15" grpId="0"/>
      <p:bldP spid="15" grpId="1"/>
      <p:bldP spid="15" grpId="2"/>
      <p:bldP spid="15" grpId="3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ndo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5425" cy="695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CuadroTexto"/>
          <p:cNvSpPr txBox="1"/>
          <p:nvPr/>
        </p:nvSpPr>
        <p:spPr>
          <a:xfrm>
            <a:off x="1071538" y="1571612"/>
            <a:ext cx="31432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Piso 4:</a:t>
            </a:r>
          </a:p>
          <a:p>
            <a:pPr algn="just"/>
            <a:r>
              <a:rPr lang="es-ES" b="1" dirty="0" smtClean="0"/>
              <a:t>Área desarrollo tecnológico, Coordinación posgrados, Aulas posgrados, Oficina centro de extensión</a:t>
            </a:r>
            <a:endParaRPr lang="es-ES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285720" y="3286124"/>
            <a:ext cx="3500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Piso 3:</a:t>
            </a:r>
          </a:p>
          <a:p>
            <a:pPr algn="just"/>
            <a:r>
              <a:rPr lang="es-ES" b="1" dirty="0" smtClean="0"/>
              <a:t>Departamento ciencias específicas</a:t>
            </a:r>
          </a:p>
          <a:p>
            <a:pPr algn="just"/>
            <a:r>
              <a:rPr lang="es-ES" b="1" dirty="0" smtClean="0"/>
              <a:t>Oficinas proyectos extensión, Aulas pregrado</a:t>
            </a:r>
            <a:endParaRPr lang="es-ES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500562" y="3255063"/>
            <a:ext cx="45005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Piso 2:</a:t>
            </a:r>
          </a:p>
          <a:p>
            <a:pPr algn="just"/>
            <a:r>
              <a:rPr lang="es-ES" b="1" dirty="0" smtClean="0">
                <a:solidFill>
                  <a:schemeClr val="bg1"/>
                </a:solidFill>
              </a:rPr>
              <a:t>Departamento Ciencias básicas, Centro de investigación, Salas de cómputo, Oficinas proyectos de investigación, Oficina Revista FNSP, Bienestar Universitario, Consejo Estudiantil, Oficina Congreso Internacional de Salud Pública, Audiovisuales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357158" y="4929198"/>
            <a:ext cx="45005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>
                <a:solidFill>
                  <a:schemeClr val="bg1"/>
                </a:solidFill>
              </a:rPr>
              <a:t>Piso 1: </a:t>
            </a:r>
          </a:p>
          <a:p>
            <a:pPr algn="just"/>
            <a:r>
              <a:rPr lang="es-ES" b="1" dirty="0" smtClean="0">
                <a:solidFill>
                  <a:schemeClr val="bg1"/>
                </a:solidFill>
              </a:rPr>
              <a:t>Unidad de Servicios Generales y Administrativos, Centro de Extensión, </a:t>
            </a:r>
            <a:r>
              <a:rPr lang="es-ES" b="1" dirty="0" err="1" smtClean="0">
                <a:solidFill>
                  <a:schemeClr val="bg1"/>
                </a:solidFill>
              </a:rPr>
              <a:t>Decanatura</a:t>
            </a:r>
            <a:r>
              <a:rPr lang="es-ES" b="1" dirty="0" smtClean="0">
                <a:solidFill>
                  <a:schemeClr val="bg1"/>
                </a:solidFill>
              </a:rPr>
              <a:t>, </a:t>
            </a:r>
            <a:r>
              <a:rPr lang="es-ES" b="1" dirty="0" err="1" smtClean="0">
                <a:solidFill>
                  <a:schemeClr val="bg1"/>
                </a:solidFill>
              </a:rPr>
              <a:t>Vicedecanatura</a:t>
            </a:r>
            <a:r>
              <a:rPr lang="es-ES" b="1" dirty="0" smtClean="0">
                <a:solidFill>
                  <a:schemeClr val="bg1"/>
                </a:solidFill>
              </a:rPr>
              <a:t>, Oficina Comunicaciones, Registro y Control Académico, Asistencia de Planeación, Laboratorio, Auditorio ,Biblioteca.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4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28596" y="2714620"/>
            <a:ext cx="83911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ASISTENCIA DE PLANEACIÓN</a:t>
            </a:r>
            <a:endParaRPr lang="es-E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tx1">
                    <a:lumMod val="50000"/>
                    <a:lumOff val="50000"/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3079750" y="2879728"/>
            <a:ext cx="2047875" cy="1328023"/>
          </a:xfrm>
          <a:prstGeom prst="flowChartAlternateProcess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ES" sz="2400" dirty="0">
                <a:solidFill>
                  <a:schemeClr val="bg1"/>
                </a:solidFill>
                <a:latin typeface="Arial" charset="0"/>
              </a:rPr>
              <a:t>Asistencia de Planeación</a:t>
            </a:r>
          </a:p>
        </p:txBody>
      </p:sp>
      <p:sp>
        <p:nvSpPr>
          <p:cNvPr id="207875" name="AutoShape 3"/>
          <p:cNvSpPr>
            <a:spLocks noChangeArrowheads="1"/>
          </p:cNvSpPr>
          <p:nvPr/>
        </p:nvSpPr>
        <p:spPr bwMode="auto">
          <a:xfrm>
            <a:off x="6551613" y="1841503"/>
            <a:ext cx="2017712" cy="783193"/>
          </a:xfrm>
          <a:prstGeom prst="flowChartAlternateProcess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ES" sz="2000" dirty="0">
                <a:solidFill>
                  <a:schemeClr val="tx1"/>
                </a:solidFill>
                <a:latin typeface="Arial" charset="0"/>
              </a:rPr>
              <a:t>Seguimiento y Medición</a:t>
            </a:r>
          </a:p>
        </p:txBody>
      </p:sp>
      <p:sp>
        <p:nvSpPr>
          <p:cNvPr id="207876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098800" y="4865691"/>
            <a:ext cx="2008188" cy="758825"/>
          </a:xfrm>
          <a:prstGeom prst="flowChartAlternateProcess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s-ES" sz="2000" dirty="0">
                <a:solidFill>
                  <a:schemeClr val="tx1"/>
                </a:solidFill>
                <a:latin typeface="Arial" charset="0"/>
              </a:rPr>
              <a:t>Desarrollo Organizacional</a:t>
            </a:r>
          </a:p>
        </p:txBody>
      </p:sp>
      <p:sp>
        <p:nvSpPr>
          <p:cNvPr id="207877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79388" y="1841503"/>
            <a:ext cx="2011362" cy="783193"/>
          </a:xfrm>
          <a:prstGeom prst="flowChartAlternateProcess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ES" sz="2000" dirty="0">
                <a:solidFill>
                  <a:schemeClr val="tx1"/>
                </a:solidFill>
                <a:latin typeface="Arial" charset="0"/>
              </a:rPr>
              <a:t>Planeación Estratégica</a:t>
            </a:r>
          </a:p>
        </p:txBody>
      </p:sp>
      <p:cxnSp>
        <p:nvCxnSpPr>
          <p:cNvPr id="6150" name="AutoShape 6"/>
          <p:cNvCxnSpPr>
            <a:cxnSpLocks noChangeShapeType="1"/>
            <a:stCxn id="6146" idx="3"/>
            <a:endCxn id="207875" idx="1"/>
          </p:cNvCxnSpPr>
          <p:nvPr/>
        </p:nvCxnSpPr>
        <p:spPr bwMode="auto">
          <a:xfrm flipV="1">
            <a:off x="5127625" y="2233100"/>
            <a:ext cx="1423988" cy="131064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</p:cxnSp>
      <p:cxnSp>
        <p:nvCxnSpPr>
          <p:cNvPr id="6151" name="AutoShape 7"/>
          <p:cNvCxnSpPr>
            <a:cxnSpLocks noChangeShapeType="1"/>
            <a:stCxn id="6146" idx="2"/>
            <a:endCxn id="207876" idx="0"/>
          </p:cNvCxnSpPr>
          <p:nvPr/>
        </p:nvCxnSpPr>
        <p:spPr bwMode="auto">
          <a:xfrm rot="5400000">
            <a:off x="3774321" y="4536324"/>
            <a:ext cx="657940" cy="794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6152" name="AutoShape 8"/>
          <p:cNvCxnSpPr>
            <a:cxnSpLocks noChangeShapeType="1"/>
            <a:stCxn id="207877" idx="3"/>
            <a:endCxn id="6146" idx="1"/>
          </p:cNvCxnSpPr>
          <p:nvPr/>
        </p:nvCxnSpPr>
        <p:spPr bwMode="auto">
          <a:xfrm>
            <a:off x="2190750" y="2233100"/>
            <a:ext cx="889000" cy="131064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</p:cxnSp>
      <p:sp>
        <p:nvSpPr>
          <p:cNvPr id="207882" name="Text Box 10"/>
          <p:cNvSpPr txBox="1">
            <a:spLocks noChangeArrowheads="1"/>
          </p:cNvSpPr>
          <p:nvPr/>
        </p:nvSpPr>
        <p:spPr bwMode="auto">
          <a:xfrm>
            <a:off x="214282" y="357166"/>
            <a:ext cx="8640763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03300"/>
            </a:outerShdw>
          </a:effectLst>
        </p:spPr>
        <p:txBody>
          <a:bodyPr>
            <a:spAutoFit/>
          </a:bodyPr>
          <a:lstStyle/>
          <a:p>
            <a:pPr marL="457200" indent="-457200" algn="ctr" eaLnBrk="0" hangingPunct="0">
              <a:defRPr/>
            </a:pPr>
            <a:r>
              <a:rPr lang="es-ES_tradnl" sz="2600" dirty="0">
                <a:solidFill>
                  <a:srgbClr val="CC3300"/>
                </a:solidFill>
                <a:latin typeface="Arial Black" pitchFamily="34" charset="0"/>
              </a:rPr>
              <a:t>Campos de </a:t>
            </a:r>
            <a:r>
              <a:rPr lang="es-ES_tradnl" sz="2600" dirty="0" smtClean="0">
                <a:solidFill>
                  <a:srgbClr val="CC3300"/>
                </a:solidFill>
                <a:latin typeface="Arial Black" pitchFamily="34" charset="0"/>
              </a:rPr>
              <a:t>acción Oficina de Planeación</a:t>
            </a:r>
            <a:endParaRPr lang="es-ES" sz="2600" dirty="0">
              <a:solidFill>
                <a:srgbClr val="CC3300"/>
              </a:solidFill>
              <a:latin typeface="Arial Black" pitchFamily="34" charset="0"/>
            </a:endParaRPr>
          </a:p>
        </p:txBody>
      </p:sp>
      <p:sp>
        <p:nvSpPr>
          <p:cNvPr id="208069" name="AutoShape 197"/>
          <p:cNvSpPr>
            <a:spLocks noChangeArrowheads="1"/>
          </p:cNvSpPr>
          <p:nvPr/>
        </p:nvSpPr>
        <p:spPr bwMode="auto">
          <a:xfrm>
            <a:off x="5502275" y="4214818"/>
            <a:ext cx="1993900" cy="560387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s-ES" sz="1400" dirty="0">
                <a:solidFill>
                  <a:schemeClr val="tx1"/>
                </a:solidFill>
                <a:latin typeface="Arial" charset="0"/>
              </a:rPr>
              <a:t>Sistema de Información Integral</a:t>
            </a:r>
          </a:p>
        </p:txBody>
      </p:sp>
      <p:sp>
        <p:nvSpPr>
          <p:cNvPr id="208072" name="AutoShape 200"/>
          <p:cNvSpPr>
            <a:spLocks noChangeArrowheads="1"/>
          </p:cNvSpPr>
          <p:nvPr/>
        </p:nvSpPr>
        <p:spPr bwMode="auto">
          <a:xfrm>
            <a:off x="5500688" y="5665793"/>
            <a:ext cx="1993900" cy="560387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s-ES" sz="1400" dirty="0">
                <a:solidFill>
                  <a:schemeClr val="tx1"/>
                </a:solidFill>
                <a:latin typeface="Arial" charset="0"/>
              </a:rPr>
              <a:t>Modelo Estándar de Control Interno</a:t>
            </a:r>
          </a:p>
        </p:txBody>
      </p:sp>
      <p:sp>
        <p:nvSpPr>
          <p:cNvPr id="208073" name="AutoShape 201"/>
          <p:cNvSpPr>
            <a:spLocks noChangeArrowheads="1"/>
          </p:cNvSpPr>
          <p:nvPr/>
        </p:nvSpPr>
        <p:spPr bwMode="auto">
          <a:xfrm>
            <a:off x="5502275" y="4926018"/>
            <a:ext cx="1993900" cy="560387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s-ES" sz="1400" dirty="0">
                <a:solidFill>
                  <a:schemeClr val="tx1"/>
                </a:solidFill>
                <a:latin typeface="Arial" charset="0"/>
              </a:rPr>
              <a:t>Sistema de Gestión de la Calidad</a:t>
            </a:r>
          </a:p>
        </p:txBody>
      </p:sp>
      <p:sp>
        <p:nvSpPr>
          <p:cNvPr id="208075" name="AutoShape 203"/>
          <p:cNvSpPr>
            <a:spLocks noChangeArrowheads="1"/>
          </p:cNvSpPr>
          <p:nvPr/>
        </p:nvSpPr>
        <p:spPr bwMode="auto">
          <a:xfrm>
            <a:off x="709613" y="3929066"/>
            <a:ext cx="1993900" cy="560387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s-ES" sz="1400" dirty="0">
                <a:solidFill>
                  <a:schemeClr val="tx1"/>
                </a:solidFill>
                <a:latin typeface="Arial" charset="0"/>
              </a:rPr>
              <a:t>Plan de Mejoramiento de Espacios Físicos</a:t>
            </a:r>
          </a:p>
        </p:txBody>
      </p:sp>
      <p:sp>
        <p:nvSpPr>
          <p:cNvPr id="208076" name="AutoShape 204"/>
          <p:cNvSpPr>
            <a:spLocks noChangeArrowheads="1"/>
          </p:cNvSpPr>
          <p:nvPr/>
        </p:nvSpPr>
        <p:spPr bwMode="auto">
          <a:xfrm>
            <a:off x="703263" y="6024566"/>
            <a:ext cx="1993900" cy="560387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s-ES" sz="1400" dirty="0">
                <a:solidFill>
                  <a:schemeClr val="tx1"/>
                </a:solidFill>
                <a:latin typeface="Arial" charset="0"/>
              </a:rPr>
              <a:t>Plan de Salud Ocupacional</a:t>
            </a:r>
          </a:p>
        </p:txBody>
      </p:sp>
      <p:sp>
        <p:nvSpPr>
          <p:cNvPr id="208077" name="AutoShape 205"/>
          <p:cNvSpPr>
            <a:spLocks noChangeArrowheads="1"/>
          </p:cNvSpPr>
          <p:nvPr/>
        </p:nvSpPr>
        <p:spPr bwMode="auto">
          <a:xfrm>
            <a:off x="709613" y="4646616"/>
            <a:ext cx="1993900" cy="560387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s-ES" sz="1400" dirty="0">
                <a:solidFill>
                  <a:schemeClr val="tx1"/>
                </a:solidFill>
                <a:latin typeface="Arial" charset="0"/>
              </a:rPr>
              <a:t>Plan de Reposición de Equipos</a:t>
            </a:r>
          </a:p>
        </p:txBody>
      </p:sp>
      <p:sp>
        <p:nvSpPr>
          <p:cNvPr id="208078" name="AutoShape 206"/>
          <p:cNvSpPr>
            <a:spLocks noChangeArrowheads="1"/>
          </p:cNvSpPr>
          <p:nvPr/>
        </p:nvSpPr>
        <p:spPr bwMode="auto">
          <a:xfrm>
            <a:off x="3106738" y="6018216"/>
            <a:ext cx="1993900" cy="560387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s-ES" sz="1400" dirty="0">
                <a:solidFill>
                  <a:schemeClr val="tx1"/>
                </a:solidFill>
                <a:latin typeface="Arial" charset="0"/>
              </a:rPr>
              <a:t>Plan de Emergencias y Desastres</a:t>
            </a:r>
          </a:p>
        </p:txBody>
      </p:sp>
      <p:sp>
        <p:nvSpPr>
          <p:cNvPr id="208079" name="AutoShape 207"/>
          <p:cNvSpPr>
            <a:spLocks noChangeArrowheads="1"/>
          </p:cNvSpPr>
          <p:nvPr/>
        </p:nvSpPr>
        <p:spPr bwMode="auto">
          <a:xfrm>
            <a:off x="709613" y="5335591"/>
            <a:ext cx="1993900" cy="560387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s-ES" sz="1400" dirty="0">
                <a:solidFill>
                  <a:schemeClr val="tx1"/>
                </a:solidFill>
                <a:latin typeface="Arial" charset="0"/>
              </a:rPr>
              <a:t>Plan Manejo Integral de Residuos Sólidos</a:t>
            </a:r>
          </a:p>
        </p:txBody>
      </p:sp>
      <p:cxnSp>
        <p:nvCxnSpPr>
          <p:cNvPr id="6168" name="AutoShape 209"/>
          <p:cNvCxnSpPr>
            <a:cxnSpLocks noChangeShapeType="1"/>
            <a:stCxn id="208075" idx="3"/>
            <a:endCxn id="207876" idx="1"/>
          </p:cNvCxnSpPr>
          <p:nvPr/>
        </p:nvCxnSpPr>
        <p:spPr bwMode="auto">
          <a:xfrm>
            <a:off x="2703513" y="4210053"/>
            <a:ext cx="395287" cy="1035050"/>
          </a:xfrm>
          <a:prstGeom prst="bentConnector3">
            <a:avLst>
              <a:gd name="adj1" fmla="val 49801"/>
            </a:avLst>
          </a:prstGeom>
          <a:noFill/>
          <a:ln w="12700">
            <a:solidFill>
              <a:srgbClr val="800000"/>
            </a:solidFill>
            <a:miter lim="800000"/>
            <a:headEnd type="triangle" w="med" len="med"/>
            <a:tailEnd/>
          </a:ln>
        </p:spPr>
      </p:cxnSp>
      <p:cxnSp>
        <p:nvCxnSpPr>
          <p:cNvPr id="6169" name="AutoShape 210"/>
          <p:cNvCxnSpPr>
            <a:cxnSpLocks noChangeShapeType="1"/>
            <a:stCxn id="208077" idx="3"/>
            <a:endCxn id="207876" idx="1"/>
          </p:cNvCxnSpPr>
          <p:nvPr/>
        </p:nvCxnSpPr>
        <p:spPr bwMode="auto">
          <a:xfrm>
            <a:off x="2703513" y="4927603"/>
            <a:ext cx="395287" cy="317500"/>
          </a:xfrm>
          <a:prstGeom prst="bentConnector3">
            <a:avLst>
              <a:gd name="adj1" fmla="val 49801"/>
            </a:avLst>
          </a:prstGeom>
          <a:noFill/>
          <a:ln w="12700">
            <a:solidFill>
              <a:srgbClr val="800000"/>
            </a:solidFill>
            <a:miter lim="800000"/>
            <a:headEnd type="triangle" w="med" len="med"/>
            <a:tailEnd/>
          </a:ln>
        </p:spPr>
      </p:cxnSp>
      <p:cxnSp>
        <p:nvCxnSpPr>
          <p:cNvPr id="6170" name="AutoShape 211"/>
          <p:cNvCxnSpPr>
            <a:cxnSpLocks noChangeShapeType="1"/>
            <a:stCxn id="208079" idx="3"/>
            <a:endCxn id="207876" idx="1"/>
          </p:cNvCxnSpPr>
          <p:nvPr/>
        </p:nvCxnSpPr>
        <p:spPr bwMode="auto">
          <a:xfrm flipV="1">
            <a:off x="2703513" y="5245103"/>
            <a:ext cx="395287" cy="371475"/>
          </a:xfrm>
          <a:prstGeom prst="bentConnector3">
            <a:avLst>
              <a:gd name="adj1" fmla="val 49801"/>
            </a:avLst>
          </a:prstGeom>
          <a:noFill/>
          <a:ln w="12700">
            <a:solidFill>
              <a:srgbClr val="800000"/>
            </a:solidFill>
            <a:miter lim="800000"/>
            <a:headEnd type="triangle" w="med" len="med"/>
            <a:tailEnd/>
          </a:ln>
        </p:spPr>
      </p:cxnSp>
      <p:cxnSp>
        <p:nvCxnSpPr>
          <p:cNvPr id="6171" name="AutoShape 212"/>
          <p:cNvCxnSpPr>
            <a:cxnSpLocks noChangeShapeType="1"/>
            <a:stCxn id="208076" idx="3"/>
            <a:endCxn id="207876" idx="1"/>
          </p:cNvCxnSpPr>
          <p:nvPr/>
        </p:nvCxnSpPr>
        <p:spPr bwMode="auto">
          <a:xfrm flipV="1">
            <a:off x="2697163" y="5245103"/>
            <a:ext cx="401637" cy="1060450"/>
          </a:xfrm>
          <a:prstGeom prst="bentConnector3">
            <a:avLst>
              <a:gd name="adj1" fmla="val 49801"/>
            </a:avLst>
          </a:prstGeom>
          <a:noFill/>
          <a:ln w="12700">
            <a:solidFill>
              <a:srgbClr val="800000"/>
            </a:solidFill>
            <a:miter lim="800000"/>
            <a:headEnd type="triangle" w="med" len="med"/>
            <a:tailEnd/>
          </a:ln>
        </p:spPr>
      </p:cxnSp>
      <p:cxnSp>
        <p:nvCxnSpPr>
          <p:cNvPr id="6172" name="AutoShape 213"/>
          <p:cNvCxnSpPr>
            <a:cxnSpLocks noChangeShapeType="1"/>
            <a:stCxn id="208069" idx="1"/>
            <a:endCxn id="207876" idx="3"/>
          </p:cNvCxnSpPr>
          <p:nvPr/>
        </p:nvCxnSpPr>
        <p:spPr bwMode="auto">
          <a:xfrm rot="10800000" flipV="1">
            <a:off x="5106989" y="4495012"/>
            <a:ext cx="395287" cy="750092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800000"/>
            </a:solidFill>
            <a:miter lim="800000"/>
            <a:headEnd type="triangle" w="med" len="med"/>
            <a:tailEnd/>
          </a:ln>
        </p:spPr>
      </p:cxnSp>
      <p:cxnSp>
        <p:nvCxnSpPr>
          <p:cNvPr id="6173" name="AutoShape 214"/>
          <p:cNvCxnSpPr>
            <a:cxnSpLocks noChangeShapeType="1"/>
            <a:stCxn id="208073" idx="1"/>
            <a:endCxn id="207876" idx="3"/>
          </p:cNvCxnSpPr>
          <p:nvPr/>
        </p:nvCxnSpPr>
        <p:spPr bwMode="auto">
          <a:xfrm rot="10800000" flipV="1">
            <a:off x="5106989" y="5206212"/>
            <a:ext cx="395287" cy="38892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800000"/>
            </a:solidFill>
            <a:miter lim="800000"/>
            <a:headEnd type="triangle" w="med" len="med"/>
            <a:tailEnd/>
          </a:ln>
        </p:spPr>
      </p:cxnSp>
      <p:cxnSp>
        <p:nvCxnSpPr>
          <p:cNvPr id="6174" name="AutoShape 215"/>
          <p:cNvCxnSpPr>
            <a:cxnSpLocks noChangeShapeType="1"/>
            <a:stCxn id="208072" idx="1"/>
            <a:endCxn id="207876" idx="3"/>
          </p:cNvCxnSpPr>
          <p:nvPr/>
        </p:nvCxnSpPr>
        <p:spPr bwMode="auto">
          <a:xfrm rot="10800000">
            <a:off x="5106988" y="5245105"/>
            <a:ext cx="393700" cy="700883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800000"/>
            </a:solidFill>
            <a:miter lim="800000"/>
            <a:headEnd type="triangle" w="med" len="med"/>
            <a:tailEnd/>
          </a:ln>
        </p:spPr>
      </p:cxnSp>
      <p:cxnSp>
        <p:nvCxnSpPr>
          <p:cNvPr id="6175" name="AutoShape 216"/>
          <p:cNvCxnSpPr>
            <a:cxnSpLocks noChangeShapeType="1"/>
            <a:stCxn id="208078" idx="0"/>
            <a:endCxn id="207876" idx="2"/>
          </p:cNvCxnSpPr>
          <p:nvPr/>
        </p:nvCxnSpPr>
        <p:spPr bwMode="auto">
          <a:xfrm rot="-5400000">
            <a:off x="3906838" y="5821366"/>
            <a:ext cx="393700" cy="0"/>
          </a:xfrm>
          <a:prstGeom prst="straightConnector1">
            <a:avLst/>
          </a:prstGeom>
          <a:noFill/>
          <a:ln w="12700">
            <a:solidFill>
              <a:srgbClr val="800000"/>
            </a:solidFill>
            <a:round/>
            <a:headEnd type="triangle" w="med" len="med"/>
            <a:tailEnd/>
          </a:ln>
        </p:spPr>
      </p:cxnSp>
      <p:sp>
        <p:nvSpPr>
          <p:cNvPr id="6177" name="Text Box 218"/>
          <p:cNvSpPr txBox="1">
            <a:spLocks noChangeArrowheads="1"/>
          </p:cNvSpPr>
          <p:nvPr/>
        </p:nvSpPr>
        <p:spPr bwMode="auto">
          <a:xfrm>
            <a:off x="3065463" y="4616453"/>
            <a:ext cx="919162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s-ES" sz="1300">
                <a:solidFill>
                  <a:srgbClr val="CC3300"/>
                </a:solidFill>
                <a:latin typeface="Arial" charset="0"/>
              </a:rPr>
              <a:t>Proyectos</a:t>
            </a:r>
          </a:p>
        </p:txBody>
      </p:sp>
      <p:sp>
        <p:nvSpPr>
          <p:cNvPr id="208091" name="AutoShape 219"/>
          <p:cNvSpPr>
            <a:spLocks noChangeArrowheads="1"/>
          </p:cNvSpPr>
          <p:nvPr/>
        </p:nvSpPr>
        <p:spPr bwMode="auto">
          <a:xfrm>
            <a:off x="7783513" y="4635511"/>
            <a:ext cx="911225" cy="365125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s-ES" sz="800" dirty="0">
                <a:solidFill>
                  <a:schemeClr val="tx1"/>
                </a:solidFill>
                <a:latin typeface="Arial" charset="0"/>
              </a:rPr>
              <a:t>Sistema de Información</a:t>
            </a:r>
          </a:p>
        </p:txBody>
      </p:sp>
      <p:sp>
        <p:nvSpPr>
          <p:cNvPr id="208092" name="AutoShape 220"/>
          <p:cNvSpPr>
            <a:spLocks noChangeArrowheads="1"/>
          </p:cNvSpPr>
          <p:nvPr/>
        </p:nvSpPr>
        <p:spPr bwMode="auto">
          <a:xfrm>
            <a:off x="7788275" y="4130686"/>
            <a:ext cx="933450" cy="365125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s-ES" sz="800" dirty="0">
                <a:solidFill>
                  <a:schemeClr val="tx1"/>
                </a:solidFill>
                <a:latin typeface="Arial" charset="0"/>
              </a:rPr>
              <a:t>Infraestructura Informática</a:t>
            </a:r>
          </a:p>
        </p:txBody>
      </p:sp>
      <p:sp>
        <p:nvSpPr>
          <p:cNvPr id="6180" name="Text Box 221"/>
          <p:cNvSpPr txBox="1">
            <a:spLocks noChangeArrowheads="1"/>
          </p:cNvSpPr>
          <p:nvPr/>
        </p:nvSpPr>
        <p:spPr bwMode="auto">
          <a:xfrm>
            <a:off x="4387850" y="4606928"/>
            <a:ext cx="688975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s-ES" sz="1300">
                <a:solidFill>
                  <a:srgbClr val="CC3300"/>
                </a:solidFill>
                <a:latin typeface="Arial" charset="0"/>
              </a:rPr>
              <a:t>Planes</a:t>
            </a:r>
          </a:p>
        </p:txBody>
      </p:sp>
      <p:cxnSp>
        <p:nvCxnSpPr>
          <p:cNvPr id="6181" name="AutoShape 222"/>
          <p:cNvCxnSpPr>
            <a:cxnSpLocks noChangeShapeType="1"/>
            <a:stCxn id="208092" idx="1"/>
          </p:cNvCxnSpPr>
          <p:nvPr/>
        </p:nvCxnSpPr>
        <p:spPr bwMode="auto">
          <a:xfrm rot="10800000" flipV="1">
            <a:off x="7496177" y="4313249"/>
            <a:ext cx="292098" cy="153188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 type="triangle" w="med" len="med"/>
            <a:tailEnd/>
          </a:ln>
        </p:spPr>
      </p:cxnSp>
      <p:sp>
        <p:nvSpPr>
          <p:cNvPr id="36" name="35 Rectángulo"/>
          <p:cNvSpPr/>
          <p:nvPr/>
        </p:nvSpPr>
        <p:spPr>
          <a:xfrm>
            <a:off x="357158" y="928670"/>
            <a:ext cx="278608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Funciones</a:t>
            </a:r>
          </a:p>
        </p:txBody>
      </p:sp>
      <p:sp>
        <p:nvSpPr>
          <p:cNvPr id="37" name="36 Rectángulo"/>
          <p:cNvSpPr/>
          <p:nvPr/>
        </p:nvSpPr>
        <p:spPr>
          <a:xfrm>
            <a:off x="142844" y="2714620"/>
            <a:ext cx="2214578" cy="241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Font typeface="Wingdings" pitchFamily="2" charset="2"/>
              <a:buChar char="q"/>
            </a:pPr>
            <a:r>
              <a:rPr lang="es-ES_trad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Planes de:</a:t>
            </a:r>
          </a:p>
          <a:p>
            <a:pPr eaLnBrk="0" hangingPunct="0">
              <a:buFont typeface="Wingdings" pitchFamily="2" charset="2"/>
              <a:buChar char="q"/>
            </a:pPr>
            <a:endParaRPr lang="es-ES_tradnl" sz="700" dirty="0" smtClean="0">
              <a:solidFill>
                <a:schemeClr val="bg1"/>
              </a:solidFill>
            </a:endParaRPr>
          </a:p>
          <a:p>
            <a:pPr eaLnBrk="0" hangingPunct="0"/>
            <a:r>
              <a:rPr lang="es-ES_tradnl" dirty="0" smtClean="0"/>
              <a:t>   - Desarrollo</a:t>
            </a:r>
          </a:p>
          <a:p>
            <a:pPr eaLnBrk="0" hangingPunct="0"/>
            <a:r>
              <a:rPr lang="es-ES_tradnl" dirty="0" smtClean="0"/>
              <a:t>   - Acción </a:t>
            </a:r>
          </a:p>
          <a:p>
            <a:pPr eaLnBrk="0" hangingPunct="0"/>
            <a:r>
              <a:rPr lang="es-ES_tradnl" dirty="0" smtClean="0"/>
              <a:t>   - Trabajo</a:t>
            </a:r>
            <a:endParaRPr lang="es-ES" dirty="0" smtClean="0"/>
          </a:p>
          <a:p>
            <a:pPr eaLnBrk="0" hangingPunct="0">
              <a:buFont typeface="Wingdings" pitchFamily="2" charset="2"/>
              <a:buChar char="q"/>
            </a:pPr>
            <a:r>
              <a:rPr lang="es-ES" dirty="0" smtClean="0"/>
              <a:t>  Proyectos de </a:t>
            </a:r>
            <a:r>
              <a:rPr lang="es-ES" dirty="0" smtClean="0">
                <a:solidFill>
                  <a:srgbClr val="C00000"/>
                </a:solidFill>
              </a:rPr>
              <a:t>Estampilla</a:t>
            </a:r>
          </a:p>
          <a:p>
            <a:pPr eaLnBrk="0" hangingPunct="0">
              <a:buFont typeface="Wingdings" pitchFamily="2" charset="2"/>
              <a:buChar char="q"/>
            </a:pPr>
            <a:r>
              <a:rPr lang="es-ES" dirty="0" smtClean="0"/>
              <a:t>  Plan de </a:t>
            </a:r>
            <a:r>
              <a:rPr lang="es-ES" dirty="0" smtClean="0">
                <a:solidFill>
                  <a:srgbClr val="C00000"/>
                </a:solidFill>
              </a:rPr>
              <a:t>Desarrollo Área de la Salud</a:t>
            </a:r>
          </a:p>
        </p:txBody>
      </p:sp>
      <p:sp>
        <p:nvSpPr>
          <p:cNvPr id="38" name="Text Box 3"/>
          <p:cNvSpPr txBox="1">
            <a:spLocks noChangeArrowheads="1"/>
          </p:cNvSpPr>
          <p:nvPr/>
        </p:nvSpPr>
        <p:spPr bwMode="auto">
          <a:xfrm>
            <a:off x="6143636" y="2714620"/>
            <a:ext cx="30003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 typeface="Wingdings" pitchFamily="2" charset="2"/>
              <a:buChar char="q"/>
            </a:pPr>
            <a:r>
              <a:rPr lang="es-ES" dirty="0" smtClean="0"/>
              <a:t>  Monitoreo</a:t>
            </a:r>
          </a:p>
          <a:p>
            <a:pPr eaLnBrk="0" hangingPunct="0"/>
            <a:r>
              <a:rPr lang="es-ES" dirty="0" smtClean="0"/>
              <a:t>   - Informes de Gestión</a:t>
            </a:r>
          </a:p>
          <a:p>
            <a:pPr eaLnBrk="0" hangingPunct="0"/>
            <a:r>
              <a:rPr lang="es-ES" dirty="0" smtClean="0"/>
              <a:t>   - Balance Social</a:t>
            </a:r>
          </a:p>
          <a:p>
            <a:pPr eaLnBrk="0" hangingPunct="0"/>
            <a:r>
              <a:rPr lang="es-ES" dirty="0" smtClean="0"/>
              <a:t>   - Informe de áreas</a:t>
            </a:r>
          </a:p>
        </p:txBody>
      </p:sp>
      <p:cxnSp>
        <p:nvCxnSpPr>
          <p:cNvPr id="43" name="42 Forma"/>
          <p:cNvCxnSpPr>
            <a:endCxn id="208091" idx="1"/>
          </p:cNvCxnSpPr>
          <p:nvPr/>
        </p:nvCxnSpPr>
        <p:spPr>
          <a:xfrm rot="16200000" flipH="1">
            <a:off x="7519202" y="4553763"/>
            <a:ext cx="388942" cy="139679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078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078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2078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08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08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08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08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08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08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08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08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08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08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0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0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08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08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08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08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1" dur="500"/>
                                        <p:tgtEl>
                                          <p:spTgt spid="208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4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7" dur="500"/>
                                        <p:tgtEl>
                                          <p:spTgt spid="208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5" grpId="0" animBg="1"/>
      <p:bldP spid="207876" grpId="0" animBg="1"/>
      <p:bldP spid="207877" grpId="0" animBg="1"/>
      <p:bldP spid="208069" grpId="0" animBg="1"/>
      <p:bldP spid="208072" grpId="0" animBg="1"/>
      <p:bldP spid="208073" grpId="0" animBg="1"/>
      <p:bldP spid="208075" grpId="0" animBg="1"/>
      <p:bldP spid="208076" grpId="0" animBg="1"/>
      <p:bldP spid="208077" grpId="0" animBg="1"/>
      <p:bldP spid="208078" grpId="0" animBg="1"/>
      <p:bldP spid="208079" grpId="0" animBg="1"/>
      <p:bldP spid="6177" grpId="0"/>
      <p:bldP spid="208091" grpId="0" animBg="1"/>
      <p:bldP spid="208092" grpId="0" animBg="1"/>
      <p:bldP spid="6180" grpId="0"/>
      <p:bldP spid="36" grpId="0"/>
      <p:bldP spid="36" grpId="1"/>
      <p:bldP spid="37" grpId="0"/>
      <p:bldP spid="37" grpId="1"/>
      <p:bldP spid="38" grpId="0"/>
      <p:bldP spid="3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IMG_20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27677">
            <a:off x="340207" y="2489332"/>
            <a:ext cx="4230815" cy="3173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131080"/>
            <a:ext cx="4340485" cy="5726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1785918" y="5715016"/>
            <a:ext cx="2071702" cy="914400"/>
          </a:xfrm>
          <a:prstGeom prst="rect">
            <a:avLst/>
          </a:prstGeom>
        </p:spPr>
        <p:txBody>
          <a:bodyPr wrap="none" rtlCol="0" anchor="ctr">
            <a:normAutofit fontScale="92500" lnSpcReduction="10000"/>
          </a:bodyPr>
          <a:lstStyle/>
          <a:p>
            <a:pPr fontAlgn="auto">
              <a:spcAft>
                <a:spcPts val="0"/>
              </a:spcAft>
            </a:pPr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Oficina 415</a:t>
            </a:r>
          </a:p>
          <a:p>
            <a:pPr fontAlgn="auto">
              <a:spcAft>
                <a:spcPts val="0"/>
              </a:spcAft>
            </a:pPr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Ext. 6863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85918" y="357166"/>
            <a:ext cx="717302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65000"/>
                      <a:lumOff val="3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Servicios que presta</a:t>
            </a:r>
            <a:endParaRPr lang="es-ES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lumMod val="65000"/>
                    <a:lumOff val="35000"/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Pentágono"/>
          <p:cNvSpPr/>
          <p:nvPr/>
        </p:nvSpPr>
        <p:spPr>
          <a:xfrm>
            <a:off x="5000628" y="4286256"/>
            <a:ext cx="3429024" cy="928694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Apoyo a comisiones administrativas</a:t>
            </a:r>
          </a:p>
        </p:txBody>
      </p:sp>
      <p:sp>
        <p:nvSpPr>
          <p:cNvPr id="8" name="7 Pentágono"/>
          <p:cNvSpPr/>
          <p:nvPr/>
        </p:nvSpPr>
        <p:spPr>
          <a:xfrm>
            <a:off x="857224" y="5000636"/>
            <a:ext cx="3357586" cy="857256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Selección y gestión de auxiliares administrativos</a:t>
            </a:r>
          </a:p>
        </p:txBody>
      </p:sp>
      <p:sp>
        <p:nvSpPr>
          <p:cNvPr id="9" name="8 Pentágono"/>
          <p:cNvSpPr/>
          <p:nvPr/>
        </p:nvSpPr>
        <p:spPr>
          <a:xfrm>
            <a:off x="5143504" y="2928934"/>
            <a:ext cx="3500462" cy="928694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Creación, soporte y mantenimiento a sistemas de información</a:t>
            </a:r>
          </a:p>
        </p:txBody>
      </p:sp>
      <p:sp>
        <p:nvSpPr>
          <p:cNvPr id="10" name="9 Pentágono"/>
          <p:cNvSpPr/>
          <p:nvPr/>
        </p:nvSpPr>
        <p:spPr>
          <a:xfrm>
            <a:off x="857224" y="2143116"/>
            <a:ext cx="3429024" cy="928694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Servicio de soporte técnico a equipos de cómputo</a:t>
            </a:r>
          </a:p>
        </p:txBody>
      </p:sp>
      <p:sp>
        <p:nvSpPr>
          <p:cNvPr id="12" name="11 Pentágono"/>
          <p:cNvSpPr/>
          <p:nvPr/>
        </p:nvSpPr>
        <p:spPr>
          <a:xfrm>
            <a:off x="857224" y="3643314"/>
            <a:ext cx="3357586" cy="857256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Programación académica de aulas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Text Box 2"/>
          <p:cNvSpPr txBox="1">
            <a:spLocks noChangeArrowheads="1"/>
          </p:cNvSpPr>
          <p:nvPr/>
        </p:nvSpPr>
        <p:spPr bwMode="auto">
          <a:xfrm>
            <a:off x="1785918" y="571480"/>
            <a:ext cx="71098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Plan Manejo Integral de Residuos </a:t>
            </a:r>
            <a:r>
              <a:rPr lang="es-MX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Sólidos </a:t>
            </a:r>
            <a:endParaRPr lang="es-E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0726" name="Picture 7" descr="canec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928802"/>
            <a:ext cx="3767137" cy="3960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7" name="Picture 14" descr="afich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785927"/>
            <a:ext cx="3414711" cy="20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15" descr="afiche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3786190"/>
            <a:ext cx="3071834" cy="156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Gestión Integral del Riesgo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900634"/>
          </a:xfrm>
        </p:spPr>
        <p:txBody>
          <a:bodyPr/>
          <a:lstStyle/>
          <a:p>
            <a:pPr>
              <a:buNone/>
            </a:pPr>
            <a:r>
              <a:rPr lang="es-E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Tenga en cuenta:</a:t>
            </a:r>
          </a:p>
          <a:p>
            <a:pPr>
              <a:buNone/>
            </a:pPr>
            <a:endParaRPr lang="es-ES" sz="28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s-ES" sz="2800" dirty="0" smtClean="0"/>
              <a:t>La Facultad cuenta con un botiquín de trauma.</a:t>
            </a:r>
          </a:p>
          <a:p>
            <a:pPr algn="just"/>
            <a:r>
              <a:rPr lang="es-ES" sz="2800" dirty="0" smtClean="0"/>
              <a:t>En caso de emergencia comuníquese con la Asistencia de Planeación al </a:t>
            </a:r>
            <a:r>
              <a:rPr lang="es-ES" sz="2800" b="1" dirty="0" smtClean="0"/>
              <a:t>219 68 19 ó 219 6893</a:t>
            </a:r>
            <a:endParaRPr lang="es-ES" sz="2800" dirty="0" smtClean="0"/>
          </a:p>
          <a:p>
            <a:pPr algn="just"/>
            <a:r>
              <a:rPr lang="es-ES" sz="2800" dirty="0" smtClean="0"/>
              <a:t> La Universidad tiene un servicio de Área Protegida para la Atención de Urgencias y Emergencias Médicas. Solicítelo en la extensión </a:t>
            </a:r>
            <a:r>
              <a:rPr lang="es-ES" sz="2800" b="1" dirty="0" smtClean="0"/>
              <a:t>*123</a:t>
            </a:r>
            <a:endParaRPr lang="es-ES" sz="2800" dirty="0" smtClean="0"/>
          </a:p>
          <a:p>
            <a:endParaRPr lang="es-ES" sz="28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46309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s-ES" dirty="0" smtClean="0"/>
              <a:t>Lleve con usted solo su identificación, dinero, llaves de oficina y residencia</a:t>
            </a: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title"/>
          </p:nvPr>
        </p:nvSpPr>
        <p:spPr>
          <a:xfrm>
            <a:off x="1200184" y="274638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s-ES_tradnl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Arial" pitchFamily="34" charset="0"/>
              </a:rPr>
              <a:t>AL OIR LA SEÑAL DE EVACUACIÓN</a:t>
            </a:r>
            <a:endParaRPr lang="es-ES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pic>
        <p:nvPicPr>
          <p:cNvPr id="23556" name="Picture 4" descr="INF1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429000"/>
            <a:ext cx="2224094" cy="1598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2057400" y="4953000"/>
            <a:ext cx="458628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4000" b="1"/>
              <a:t>Busque la salida </a:t>
            </a:r>
          </a:p>
          <a:p>
            <a:pPr algn="ctr">
              <a:spcBef>
                <a:spcPct val="50000"/>
              </a:spcBef>
            </a:pPr>
            <a:r>
              <a:rPr lang="es-MX" sz="4000" b="1"/>
              <a:t>Siga las flechas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VESTIGACIÓN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685" y="75014"/>
            <a:ext cx="8888471" cy="666635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8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755576" y="2774538"/>
            <a:ext cx="8136904" cy="199817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es-ES" sz="4400" b="1" dirty="0">
                <a:ln/>
                <a:solidFill>
                  <a:srgbClr val="006600"/>
                </a:solidFill>
              </a:rPr>
              <a:t>La investigación en la Universidad de Antioquia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troducción U de A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2844" y="71414"/>
            <a:ext cx="8793221" cy="659491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2 Subtítulo"/>
          <p:cNvSpPr txBox="1">
            <a:spLocks/>
          </p:cNvSpPr>
          <p:nvPr/>
        </p:nvSpPr>
        <p:spPr bwMode="auto">
          <a:xfrm>
            <a:off x="428625" y="2214563"/>
            <a:ext cx="81438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s-ES" sz="2200">
                <a:solidFill>
                  <a:schemeClr val="tx2"/>
                </a:solidFill>
              </a:rPr>
              <a:t>	Fuente del saber, generadora y soporte del ejercicio docente, tendrá como finalidad la generación y comprobación de conocimientos orientados al desarrollo de la ciencia, de los saberes y de la técnica y la producción y adaptación de tecnología para la búsqueda de soluciones a los problemas de la región y del país.</a:t>
            </a:r>
          </a:p>
        </p:txBody>
      </p:sp>
      <p:sp>
        <p:nvSpPr>
          <p:cNvPr id="3075" name="5 CuadroTexto"/>
          <p:cNvSpPr txBox="1">
            <a:spLocks noChangeArrowheads="1"/>
          </p:cNvSpPr>
          <p:nvPr/>
        </p:nvSpPr>
        <p:spPr bwMode="auto">
          <a:xfrm>
            <a:off x="2428875" y="357188"/>
            <a:ext cx="478631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4400" b="1">
                <a:solidFill>
                  <a:schemeClr val="bg1"/>
                </a:solidFill>
                <a:latin typeface="Calibri" pitchFamily="34" charset="0"/>
              </a:rPr>
              <a:t>La investigación…</a:t>
            </a:r>
          </a:p>
        </p:txBody>
      </p:sp>
      <p:sp>
        <p:nvSpPr>
          <p:cNvPr id="3076" name="5 Rectángulo"/>
          <p:cNvSpPr>
            <a:spLocks noChangeArrowheads="1"/>
          </p:cNvSpPr>
          <p:nvPr/>
        </p:nvSpPr>
        <p:spPr bwMode="auto">
          <a:xfrm>
            <a:off x="4603750" y="6305550"/>
            <a:ext cx="3929063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s-ES">
                <a:solidFill>
                  <a:schemeClr val="tx2"/>
                </a:solidFill>
              </a:rPr>
              <a:t>(Estatuto general UdeA, artículo 14.)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>
          <a:xfrm>
            <a:off x="2187575" y="214313"/>
            <a:ext cx="4471988" cy="1143000"/>
          </a:xfrm>
        </p:spPr>
        <p:txBody>
          <a:bodyPr/>
          <a:lstStyle/>
          <a:p>
            <a:r>
              <a:rPr lang="es-ES" b="1" smtClean="0">
                <a:solidFill>
                  <a:schemeClr val="bg1"/>
                </a:solidFill>
              </a:rPr>
              <a:t>Visión de la UdeA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625" y="2116138"/>
            <a:ext cx="8186738" cy="3328987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200" dirty="0" smtClean="0">
                <a:solidFill>
                  <a:schemeClr val="tx2"/>
                </a:solidFill>
                <a:latin typeface="Arial" charset="0"/>
              </a:rPr>
              <a:t>En el año 2016 seremos la </a:t>
            </a:r>
            <a:r>
              <a:rPr lang="es-ES" sz="2200" b="1" dirty="0" smtClean="0">
                <a:solidFill>
                  <a:schemeClr val="tx2"/>
                </a:solidFill>
                <a:latin typeface="Arial" charset="0"/>
              </a:rPr>
              <a:t>principal</a:t>
            </a:r>
            <a:r>
              <a:rPr lang="es-ES" sz="2200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s-ES" sz="2200" b="1" dirty="0" smtClean="0">
                <a:solidFill>
                  <a:schemeClr val="tx2"/>
                </a:solidFill>
                <a:latin typeface="Arial" charset="0"/>
              </a:rPr>
              <a:t>universidad de investigación del país</a:t>
            </a:r>
            <a:r>
              <a:rPr lang="es-ES" sz="2200" dirty="0" smtClean="0">
                <a:solidFill>
                  <a:schemeClr val="tx2"/>
                </a:solidFill>
                <a:latin typeface="Arial" charset="0"/>
              </a:rPr>
              <a:t> y una de las mejores de América Latina, con pregrados y posgrados de excelencia académica internacional, líderes en el aporte a la transformación socioeconómica del país, y un auténtico escenario de la diversidad y el diálogo intercultural, en el marco del respeto por el pluralismo y el ambiente.</a:t>
            </a:r>
          </a:p>
          <a:p>
            <a:pPr>
              <a:lnSpc>
                <a:spcPct val="150000"/>
              </a:lnSpc>
              <a:buFont typeface="Arial" charset="0"/>
              <a:buNone/>
              <a:defRPr/>
            </a:pPr>
            <a:endParaRPr lang="es-ES" sz="2200" dirty="0"/>
          </a:p>
        </p:txBody>
      </p:sp>
    </p:spTree>
    <p:extLst>
      <p:ext uri="{BB962C8B-B14F-4D97-AF65-F5344CB8AC3E}">
        <p14:creationId xmlns:p14="http://schemas.microsoft.com/office/powerpoint/2010/main" val="26565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14480" y="142852"/>
            <a:ext cx="5782352" cy="95410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r">
              <a:defRPr/>
            </a:pPr>
            <a:r>
              <a:rPr lang="es-ES" sz="2000" b="1" dirty="0">
                <a:ln/>
                <a:solidFill>
                  <a:schemeClr val="bg1"/>
                </a:solidFill>
                <a:latin typeface="Verdana" pitchFamily="34" charset="0"/>
              </a:rPr>
              <a:t>Sistema Universitario de Investigación</a:t>
            </a:r>
          </a:p>
          <a:p>
            <a:pPr algn="ctr">
              <a:defRPr/>
            </a:pPr>
            <a:r>
              <a:rPr lang="es-ES" sz="3600" b="1" dirty="0">
                <a:ln/>
                <a:solidFill>
                  <a:schemeClr val="bg1"/>
                </a:solidFill>
                <a:latin typeface="Verdana" pitchFamily="34" charset="0"/>
              </a:rPr>
              <a:t>SUI</a:t>
            </a:r>
          </a:p>
        </p:txBody>
      </p:sp>
      <p:sp>
        <p:nvSpPr>
          <p:cNvPr id="8" name="7 Terminador"/>
          <p:cNvSpPr/>
          <p:nvPr/>
        </p:nvSpPr>
        <p:spPr>
          <a:xfrm>
            <a:off x="2428875" y="1571625"/>
            <a:ext cx="3929063" cy="1000125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2000" dirty="0"/>
              <a:t>Vicerrectoría de investigación </a:t>
            </a:r>
          </a:p>
          <a:p>
            <a:pPr algn="ctr">
              <a:defRPr/>
            </a:pPr>
            <a:r>
              <a:rPr lang="es-ES" sz="2000" dirty="0"/>
              <a:t>–CODI-</a:t>
            </a:r>
          </a:p>
        </p:txBody>
      </p:sp>
      <p:sp>
        <p:nvSpPr>
          <p:cNvPr id="10" name="9 Terminador"/>
          <p:cNvSpPr/>
          <p:nvPr/>
        </p:nvSpPr>
        <p:spPr>
          <a:xfrm>
            <a:off x="2571750" y="5072063"/>
            <a:ext cx="3929063" cy="857250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2000" dirty="0"/>
              <a:t>Investigadores</a:t>
            </a:r>
          </a:p>
        </p:txBody>
      </p:sp>
      <p:sp>
        <p:nvSpPr>
          <p:cNvPr id="11" name="10 Terminador"/>
          <p:cNvSpPr/>
          <p:nvPr/>
        </p:nvSpPr>
        <p:spPr>
          <a:xfrm>
            <a:off x="2571750" y="3929063"/>
            <a:ext cx="3786188" cy="857250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2000" dirty="0"/>
              <a:t>Grupos de Investigación</a:t>
            </a:r>
          </a:p>
        </p:txBody>
      </p:sp>
      <p:sp>
        <p:nvSpPr>
          <p:cNvPr id="12" name="11 Terminador"/>
          <p:cNvSpPr/>
          <p:nvPr/>
        </p:nvSpPr>
        <p:spPr>
          <a:xfrm>
            <a:off x="2571750" y="2857500"/>
            <a:ext cx="3786188" cy="857250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2000" b="1" dirty="0"/>
              <a:t>Centros de Investigación</a:t>
            </a:r>
          </a:p>
        </p:txBody>
      </p:sp>
      <p:cxnSp>
        <p:nvCxnSpPr>
          <p:cNvPr id="14" name="13 Conector angular"/>
          <p:cNvCxnSpPr>
            <a:stCxn id="10" idx="3"/>
            <a:endCxn id="11" idx="3"/>
          </p:cNvCxnSpPr>
          <p:nvPr/>
        </p:nvCxnSpPr>
        <p:spPr>
          <a:xfrm flipH="1" flipV="1">
            <a:off x="6357938" y="4357688"/>
            <a:ext cx="142875" cy="1143000"/>
          </a:xfrm>
          <a:prstGeom prst="bentConnector3">
            <a:avLst>
              <a:gd name="adj1" fmla="val -11333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angular"/>
          <p:cNvCxnSpPr/>
          <p:nvPr/>
        </p:nvCxnSpPr>
        <p:spPr>
          <a:xfrm flipH="1" flipV="1">
            <a:off x="6357938" y="3214688"/>
            <a:ext cx="71437" cy="1143000"/>
          </a:xfrm>
          <a:prstGeom prst="bentConnector3">
            <a:avLst>
              <a:gd name="adj1" fmla="val -31999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angular"/>
          <p:cNvCxnSpPr/>
          <p:nvPr/>
        </p:nvCxnSpPr>
        <p:spPr>
          <a:xfrm flipH="1" flipV="1">
            <a:off x="6357938" y="2071688"/>
            <a:ext cx="71437" cy="1143000"/>
          </a:xfrm>
          <a:prstGeom prst="bentConnector3">
            <a:avLst>
              <a:gd name="adj1" fmla="val -31999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angular"/>
          <p:cNvCxnSpPr>
            <a:stCxn id="8" idx="1"/>
            <a:endCxn id="12" idx="1"/>
          </p:cNvCxnSpPr>
          <p:nvPr/>
        </p:nvCxnSpPr>
        <p:spPr>
          <a:xfrm rot="10800000" flipH="1" flipV="1">
            <a:off x="2428875" y="2071688"/>
            <a:ext cx="142875" cy="1214437"/>
          </a:xfrm>
          <a:prstGeom prst="bentConnector3">
            <a:avLst>
              <a:gd name="adj1" fmla="val -15999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angular"/>
          <p:cNvCxnSpPr/>
          <p:nvPr/>
        </p:nvCxnSpPr>
        <p:spPr>
          <a:xfrm rot="10800000" flipH="1" flipV="1">
            <a:off x="2428875" y="3286125"/>
            <a:ext cx="142875" cy="1214438"/>
          </a:xfrm>
          <a:prstGeom prst="bentConnector3">
            <a:avLst>
              <a:gd name="adj1" fmla="val -15999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angular"/>
          <p:cNvCxnSpPr/>
          <p:nvPr/>
        </p:nvCxnSpPr>
        <p:spPr>
          <a:xfrm rot="16200000" flipH="1">
            <a:off x="1878806" y="4822032"/>
            <a:ext cx="1000125" cy="35718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D:\Usuario\Mis documentos\Mis imágenes\logo cent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25" y="5732463"/>
            <a:ext cx="1411288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755576" y="2143116"/>
            <a:ext cx="8136904" cy="284693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3200" b="1" dirty="0">
                <a:ln/>
                <a:solidFill>
                  <a:srgbClr val="006600"/>
                </a:solidFill>
              </a:rPr>
              <a:t>Facultad Nacional de Salud Pública</a:t>
            </a:r>
          </a:p>
          <a:p>
            <a:pPr algn="ctr">
              <a:defRPr/>
            </a:pPr>
            <a:r>
              <a:rPr lang="es-ES" sz="2500" b="1" dirty="0">
                <a:ln/>
                <a:solidFill>
                  <a:srgbClr val="006600"/>
                </a:solidFill>
              </a:rPr>
              <a:t>“Héctor Abad Gómez”</a:t>
            </a:r>
          </a:p>
          <a:p>
            <a:pPr algn="ctr">
              <a:defRPr/>
            </a:pPr>
            <a:endParaRPr lang="es-ES" sz="6000" b="1" dirty="0">
              <a:ln/>
              <a:solidFill>
                <a:srgbClr val="006600"/>
              </a:solidFill>
            </a:endParaRPr>
          </a:p>
          <a:p>
            <a:pPr algn="ctr">
              <a:defRPr/>
            </a:pPr>
            <a:r>
              <a:rPr lang="es-ES" sz="5500" b="1" dirty="0">
                <a:ln/>
                <a:solidFill>
                  <a:srgbClr val="006600"/>
                </a:solidFill>
              </a:rPr>
              <a:t>Centro de Investigación</a:t>
            </a:r>
          </a:p>
        </p:txBody>
      </p:sp>
      <p:sp>
        <p:nvSpPr>
          <p:cNvPr id="6148" name="4 CuadroTexto"/>
          <p:cNvSpPr txBox="1">
            <a:spLocks noChangeArrowheads="1"/>
          </p:cNvSpPr>
          <p:nvPr/>
        </p:nvSpPr>
        <p:spPr bwMode="auto">
          <a:xfrm>
            <a:off x="179388" y="6357938"/>
            <a:ext cx="7786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 i="1"/>
              <a:t>Carlos Alberto Rojas Arbeláez –Jefe del Centro de Investigación-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chemeClr val="bg1"/>
                </a:solidFill>
              </a:rPr>
              <a:t>Líneas de Investigación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4525963"/>
          </a:xfrm>
        </p:spPr>
        <p:txBody>
          <a:bodyPr/>
          <a:lstStyle/>
          <a:p>
            <a:pPr marL="182563" indent="-182563" algn="just">
              <a:buFont typeface="Arial" pitchFamily="34" charset="0"/>
              <a:buChar char="•"/>
              <a:tabLst>
                <a:tab pos="182563" algn="l"/>
              </a:tabLst>
            </a:pPr>
            <a:r>
              <a:rPr lang="es-CO" sz="2400" b="1" dirty="0">
                <a:solidFill>
                  <a:srgbClr val="006666"/>
                </a:solidFill>
              </a:rPr>
              <a:t>Demografía y Salud: </a:t>
            </a:r>
            <a:r>
              <a:rPr lang="es-CO" sz="2400" dirty="0" smtClean="0"/>
              <a:t>Calidad </a:t>
            </a:r>
            <a:r>
              <a:rPr lang="es-CO" sz="2400" dirty="0"/>
              <a:t>de </a:t>
            </a:r>
            <a:r>
              <a:rPr lang="es-CO" sz="2400" dirty="0" smtClean="0"/>
              <a:t>vida, Envejecimiento poblacional, Estadísticas vitales</a:t>
            </a:r>
          </a:p>
          <a:p>
            <a:pPr marL="176213" indent="-176213" algn="just">
              <a:buFont typeface="Arial" pitchFamily="34" charset="0"/>
              <a:buChar char="•"/>
            </a:pPr>
            <a:r>
              <a:rPr lang="es-CO" sz="2400" b="1" dirty="0">
                <a:solidFill>
                  <a:srgbClr val="006666"/>
                </a:solidFill>
              </a:rPr>
              <a:t>Epidemiología: </a:t>
            </a:r>
            <a:r>
              <a:rPr lang="es-CO" sz="2400" dirty="0" smtClean="0"/>
              <a:t>Análisis </a:t>
            </a:r>
            <a:r>
              <a:rPr lang="es-CO" sz="2400" dirty="0"/>
              <a:t>de la situación de </a:t>
            </a:r>
            <a:r>
              <a:rPr lang="es-CO" sz="2400" dirty="0" smtClean="0"/>
              <a:t>salud, Conductas </a:t>
            </a:r>
            <a:r>
              <a:rPr lang="es-CO" sz="2400" dirty="0"/>
              <a:t>de riesgo para la </a:t>
            </a:r>
            <a:r>
              <a:rPr lang="es-CO" sz="2400" dirty="0" smtClean="0"/>
              <a:t>salud, Enfermedades crónicas, </a:t>
            </a:r>
            <a:r>
              <a:rPr lang="es-CO" sz="2400" dirty="0"/>
              <a:t>Epidemiologia de las enfermedades </a:t>
            </a:r>
            <a:r>
              <a:rPr lang="es-CO" sz="2400" dirty="0" smtClean="0"/>
              <a:t>infecciosas, Epidemiologia </a:t>
            </a:r>
            <a:r>
              <a:rPr lang="es-CO" sz="2400" dirty="0"/>
              <a:t>del </a:t>
            </a:r>
            <a:r>
              <a:rPr lang="es-CO" sz="2400" dirty="0" smtClean="0"/>
              <a:t>trauma, promoción </a:t>
            </a:r>
            <a:r>
              <a:rPr lang="es-CO" sz="2400" dirty="0"/>
              <a:t>y prevención </a:t>
            </a:r>
            <a:r>
              <a:rPr lang="es-CO" sz="2400" dirty="0" smtClean="0"/>
              <a:t> </a:t>
            </a:r>
          </a:p>
          <a:p>
            <a:pPr marL="176213" indent="-176213" algn="just">
              <a:buFont typeface="Arial" pitchFamily="34" charset="0"/>
              <a:buChar char="•"/>
            </a:pPr>
            <a:r>
              <a:rPr lang="es-CO" sz="2400" b="1" dirty="0">
                <a:solidFill>
                  <a:srgbClr val="006666"/>
                </a:solidFill>
              </a:rPr>
              <a:t>Salud Mental: </a:t>
            </a:r>
            <a:r>
              <a:rPr lang="es-CO" sz="2400" dirty="0"/>
              <a:t>Cultura, comportamiento y salud </a:t>
            </a:r>
            <a:r>
              <a:rPr lang="es-CO" sz="2400" dirty="0" smtClean="0"/>
              <a:t>minoritaria; Políticas, </a:t>
            </a:r>
            <a:r>
              <a:rPr lang="es-CO" sz="2400" dirty="0"/>
              <a:t>redes y servicios en salud </a:t>
            </a:r>
            <a:r>
              <a:rPr lang="es-CO" sz="2400" dirty="0" smtClean="0"/>
              <a:t>mental; </a:t>
            </a:r>
            <a:r>
              <a:rPr lang="es-CO" sz="2400" dirty="0"/>
              <a:t>Sustancias </a:t>
            </a:r>
            <a:r>
              <a:rPr lang="es-CO" sz="2400" dirty="0" smtClean="0"/>
              <a:t>psicoactivas, Salud </a:t>
            </a:r>
            <a:r>
              <a:rPr lang="es-CO" sz="2400" dirty="0"/>
              <a:t>sexual y </a:t>
            </a:r>
            <a:r>
              <a:rPr lang="es-CO" sz="2400" dirty="0" smtClean="0"/>
              <a:t>reproductiva, </a:t>
            </a:r>
            <a:r>
              <a:rPr lang="es-CO" sz="2400" dirty="0" err="1" smtClean="0"/>
              <a:t>Resiliencia</a:t>
            </a:r>
            <a:r>
              <a:rPr lang="es-CO" sz="2400" dirty="0" smtClean="0"/>
              <a:t> </a:t>
            </a:r>
            <a:r>
              <a:rPr lang="es-CO" sz="2400" dirty="0"/>
              <a:t>en niños y jóvenes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7463022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solidFill>
                  <a:schemeClr val="bg1"/>
                </a:solidFill>
              </a:rPr>
              <a:t>Líneas de Investigación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2276872"/>
            <a:ext cx="8085584" cy="4165923"/>
          </a:xfrm>
        </p:spPr>
        <p:txBody>
          <a:bodyPr/>
          <a:lstStyle/>
          <a:p>
            <a:pPr marL="176213" indent="-176213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es-CO" sz="2400" b="1" dirty="0" smtClean="0">
                <a:solidFill>
                  <a:srgbClr val="006666"/>
                </a:solidFill>
              </a:rPr>
              <a:t>Gestión y políticas: </a:t>
            </a:r>
            <a:r>
              <a:rPr lang="es-CO" sz="2400" dirty="0" smtClean="0"/>
              <a:t>Políticas </a:t>
            </a:r>
            <a:r>
              <a:rPr lang="es-CO" sz="2400" dirty="0"/>
              <a:t>públicas y </a:t>
            </a:r>
            <a:r>
              <a:rPr lang="es-CO" sz="2400" dirty="0" smtClean="0"/>
              <a:t>salud, Administración </a:t>
            </a:r>
            <a:r>
              <a:rPr lang="es-CO" sz="2400" dirty="0"/>
              <a:t>en </a:t>
            </a:r>
            <a:r>
              <a:rPr lang="es-CO" sz="2400" dirty="0" smtClean="0"/>
              <a:t>salud, Seguridad social, </a:t>
            </a:r>
            <a:r>
              <a:rPr lang="es-CO" sz="2400" dirty="0"/>
              <a:t>Teoría en salud </a:t>
            </a:r>
            <a:r>
              <a:rPr lang="es-CO" sz="2400" dirty="0" smtClean="0"/>
              <a:t>pública, Salud global, Derecho </a:t>
            </a:r>
            <a:r>
              <a:rPr lang="es-CO" sz="2400" dirty="0"/>
              <a:t>a la salud y luchas sociales por la salud en Colombia </a:t>
            </a:r>
            <a:endParaRPr lang="es-CO" sz="2400" dirty="0" smtClean="0"/>
          </a:p>
          <a:p>
            <a:pPr marL="176213" indent="-176213" algn="just">
              <a:buFont typeface="Arial" pitchFamily="34" charset="0"/>
              <a:buChar char="•"/>
            </a:pPr>
            <a:r>
              <a:rPr lang="es-CO" sz="2400" b="1" dirty="0" smtClean="0">
                <a:solidFill>
                  <a:srgbClr val="006666"/>
                </a:solidFill>
              </a:rPr>
              <a:t>Historia de la Salud: </a:t>
            </a:r>
            <a:r>
              <a:rPr lang="es-CO" sz="2400" dirty="0" smtClean="0"/>
              <a:t>Enseñanza </a:t>
            </a:r>
            <a:r>
              <a:rPr lang="es-CO" sz="2400" dirty="0"/>
              <a:t>y formación en historia de las </a:t>
            </a:r>
            <a:r>
              <a:rPr lang="es-CO" sz="2400" dirty="0" smtClean="0"/>
              <a:t>ciencias, Historia </a:t>
            </a:r>
            <a:r>
              <a:rPr lang="es-CO" sz="2400" dirty="0"/>
              <a:t>de la locura y la psicopatología en </a:t>
            </a:r>
            <a:r>
              <a:rPr lang="es-CO" sz="2400" dirty="0" smtClean="0"/>
              <a:t>Colombia, Historia </a:t>
            </a:r>
            <a:r>
              <a:rPr lang="es-CO" sz="2400" dirty="0"/>
              <a:t>de la enfermería en </a:t>
            </a:r>
            <a:r>
              <a:rPr lang="es-CO" sz="2400" dirty="0" smtClean="0"/>
              <a:t>Colombia, Patrimonio </a:t>
            </a:r>
            <a:r>
              <a:rPr lang="es-CO" sz="2400" dirty="0"/>
              <a:t>bibliográfico y </a:t>
            </a:r>
            <a:r>
              <a:rPr lang="es-CO" sz="2400" dirty="0" smtClean="0"/>
              <a:t>documental, Prácticas </a:t>
            </a:r>
            <a:r>
              <a:rPr lang="es-CO" sz="2400" dirty="0"/>
              <a:t>y discursos de medicalización e higiene en la </a:t>
            </a:r>
            <a:r>
              <a:rPr lang="es-CO" sz="2400" dirty="0" smtClean="0"/>
              <a:t>formación de </a:t>
            </a:r>
            <a:r>
              <a:rPr lang="es-CO" sz="2400" dirty="0"/>
              <a:t>la salud </a:t>
            </a:r>
            <a:r>
              <a:rPr lang="es-CO" sz="2400" dirty="0" smtClean="0"/>
              <a:t>pública, Saber </a:t>
            </a:r>
            <a:r>
              <a:rPr lang="es-CO" sz="2400" dirty="0"/>
              <a:t>y autoridad </a:t>
            </a:r>
            <a:r>
              <a:rPr lang="es-CO" sz="2400" dirty="0" smtClean="0"/>
              <a:t>médica, Historia </a:t>
            </a:r>
            <a:r>
              <a:rPr lang="es-CO" sz="2400" dirty="0"/>
              <a:t>de la salud pública </a:t>
            </a:r>
          </a:p>
        </p:txBody>
      </p:sp>
    </p:spTree>
    <p:extLst>
      <p:ext uri="{BB962C8B-B14F-4D97-AF65-F5344CB8AC3E}">
        <p14:creationId xmlns:p14="http://schemas.microsoft.com/office/powerpoint/2010/main" val="19628617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solidFill>
                  <a:schemeClr val="bg1"/>
                </a:solidFill>
              </a:rPr>
              <a:t>Líneas de Investigación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2060848"/>
            <a:ext cx="8147248" cy="4065315"/>
          </a:xfrm>
        </p:spPr>
        <p:txBody>
          <a:bodyPr/>
          <a:lstStyle/>
          <a:p>
            <a:r>
              <a:rPr lang="es-CO" sz="2800" b="1" dirty="0">
                <a:solidFill>
                  <a:srgbClr val="006666"/>
                </a:solidFill>
              </a:rPr>
              <a:t>Salud Ocupacional: </a:t>
            </a:r>
            <a:r>
              <a:rPr lang="es-ES" sz="2800" dirty="0"/>
              <a:t>Derecho a la salud en el trabajo y equidad en poblaciones laborales, Gestión de la Salud Ocupacional y la seguridad en el trabajo, G</a:t>
            </a:r>
            <a:r>
              <a:rPr lang="es-CO" sz="2800" dirty="0" err="1"/>
              <a:t>estión</a:t>
            </a:r>
            <a:r>
              <a:rPr lang="es-CO" sz="2800" dirty="0"/>
              <a:t> de peligros químicos , </a:t>
            </a:r>
            <a:r>
              <a:rPr lang="es-ES" sz="2800" dirty="0"/>
              <a:t>Epidemiologia ocupacional y ambiental en la evaluación del impacto de procesos productivos en la salud de trabajadores y  comunidades, </a:t>
            </a:r>
            <a:r>
              <a:rPr lang="es-CO" sz="2800" dirty="0"/>
              <a:t>Salud mental y trabajo -en construcción, Medicina preventiva y del trabajo </a:t>
            </a:r>
          </a:p>
        </p:txBody>
      </p:sp>
    </p:spTree>
    <p:extLst>
      <p:ext uri="{BB962C8B-B14F-4D97-AF65-F5344CB8AC3E}">
        <p14:creationId xmlns:p14="http://schemas.microsoft.com/office/powerpoint/2010/main" val="13241281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solidFill>
                  <a:schemeClr val="bg1"/>
                </a:solidFill>
              </a:rPr>
              <a:t>Líneas de Investigación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2276872"/>
            <a:ext cx="7931224" cy="3849291"/>
          </a:xfrm>
        </p:spPr>
        <p:txBody>
          <a:bodyPr/>
          <a:lstStyle/>
          <a:p>
            <a:pPr marL="176213" indent="-176213" algn="just">
              <a:buFont typeface="Arial" pitchFamily="34" charset="0"/>
              <a:buChar char="•"/>
            </a:pPr>
            <a:r>
              <a:rPr lang="es-CO" sz="2800" b="1" dirty="0">
                <a:solidFill>
                  <a:srgbClr val="006666"/>
                </a:solidFill>
              </a:rPr>
              <a:t>Salud y ambiente: </a:t>
            </a:r>
            <a:r>
              <a:rPr lang="es-CO" sz="2400" dirty="0"/>
              <a:t>Agua, saneamiento ambiental y servicios públicos </a:t>
            </a:r>
            <a:r>
              <a:rPr lang="es-CO" sz="2400" dirty="0" smtClean="0"/>
              <a:t>domiciliarios, Epidemiologia </a:t>
            </a:r>
            <a:r>
              <a:rPr lang="es-CO" sz="2400" dirty="0"/>
              <a:t>ambiental y </a:t>
            </a:r>
            <a:r>
              <a:rPr lang="es-CO" sz="2400" dirty="0" smtClean="0"/>
              <a:t>ocupacional, </a:t>
            </a:r>
            <a:r>
              <a:rPr lang="es-CO" sz="2400" dirty="0"/>
              <a:t>Gestión sanitaria y </a:t>
            </a:r>
            <a:r>
              <a:rPr lang="es-CO" sz="2400" dirty="0" smtClean="0"/>
              <a:t>ambiental, Gestión </a:t>
            </a:r>
            <a:r>
              <a:rPr lang="es-CO" sz="2400" dirty="0"/>
              <a:t>del riesgo y </a:t>
            </a:r>
            <a:r>
              <a:rPr lang="es-CO" sz="2400" dirty="0" smtClean="0"/>
              <a:t>desastres.</a:t>
            </a:r>
          </a:p>
          <a:p>
            <a:pPr marL="176213" indent="-176213" algn="just">
              <a:buFont typeface="Arial" pitchFamily="34" charset="0"/>
              <a:buChar char="•"/>
            </a:pPr>
            <a:r>
              <a:rPr lang="es-CO" sz="2800" b="1" dirty="0">
                <a:solidFill>
                  <a:srgbClr val="006666"/>
                </a:solidFill>
              </a:rPr>
              <a:t>Salud y sociedad: </a:t>
            </a:r>
            <a:r>
              <a:rPr lang="es-CO" sz="2400" dirty="0"/>
              <a:t>Crianza, niñez, familia y educación para la </a:t>
            </a:r>
            <a:r>
              <a:rPr lang="es-CO" sz="2400" dirty="0" smtClean="0"/>
              <a:t>salud, Economía </a:t>
            </a:r>
            <a:r>
              <a:rPr lang="es-CO" sz="2400" dirty="0"/>
              <a:t>y </a:t>
            </a:r>
            <a:r>
              <a:rPr lang="es-CO" sz="2400" dirty="0" smtClean="0"/>
              <a:t>salud, Cultura </a:t>
            </a:r>
            <a:r>
              <a:rPr lang="es-CO" sz="2400" dirty="0"/>
              <a:t>y salud</a:t>
            </a:r>
          </a:p>
        </p:txBody>
      </p:sp>
    </p:spTree>
    <p:extLst>
      <p:ext uri="{BB962C8B-B14F-4D97-AF65-F5344CB8AC3E}">
        <p14:creationId xmlns:p14="http://schemas.microsoft.com/office/powerpoint/2010/main" val="16366509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1835696" y="488866"/>
            <a:ext cx="6552728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4000" b="1" dirty="0">
                <a:ln/>
                <a:solidFill>
                  <a:schemeClr val="bg1"/>
                </a:solidFill>
              </a:rPr>
              <a:t>Grupos de Investigación</a:t>
            </a:r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406312"/>
              </p:ext>
            </p:extLst>
          </p:nvPr>
        </p:nvGraphicFramePr>
        <p:xfrm>
          <a:off x="820738" y="2128838"/>
          <a:ext cx="6847606" cy="40538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978050"/>
                <a:gridCol w="3869556"/>
              </a:tblGrid>
              <a:tr h="640080">
                <a:tc>
                  <a:txBody>
                    <a:bodyPr/>
                    <a:lstStyle/>
                    <a:p>
                      <a:pPr algn="ctr" rtl="0" fontAlgn="base"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s-ES" sz="22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Nombre del Grupo</a:t>
                      </a:r>
                      <a:endParaRPr lang="es-ES" sz="22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s-ES" sz="22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Coordinador</a:t>
                      </a:r>
                      <a:endParaRPr lang="es-ES" sz="22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22866">
                <a:tc>
                  <a:txBody>
                    <a:bodyPr/>
                    <a:lstStyle/>
                    <a:p>
                      <a:pPr rtl="0" fontAlgn="base"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s-ES" sz="22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Gestión y políticas</a:t>
                      </a:r>
                      <a:endParaRPr lang="es-ES" sz="22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s-ES" sz="22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Blanca Myriam Chávez</a:t>
                      </a:r>
                      <a:endParaRPr lang="es-ES" sz="22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85734">
                <a:tc>
                  <a:txBody>
                    <a:bodyPr/>
                    <a:lstStyle/>
                    <a:p>
                      <a:pPr rtl="0" fontAlgn="base"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s-ES" sz="22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Epidemiología </a:t>
                      </a:r>
                      <a:endParaRPr lang="es-ES" sz="22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s-ES" sz="22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Maria Patricia Arbeláez</a:t>
                      </a:r>
                      <a:endParaRPr lang="es-ES" sz="22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rtl="0" fontAlgn="base"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s-ES" sz="22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Demografía y Salud</a:t>
                      </a:r>
                      <a:endParaRPr lang="es-ES" sz="22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s-ES" sz="22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Hugo Grisales Romero</a:t>
                      </a:r>
                      <a:endParaRPr lang="es-ES" sz="22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rtl="0" fontAlgn="base"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s-ES" sz="22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Historia de la Salud</a:t>
                      </a:r>
                      <a:endParaRPr lang="es-ES" sz="22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s-ES" sz="22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Álvaro</a:t>
                      </a:r>
                      <a:r>
                        <a:rPr lang="es-ES" sz="2200" b="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León Casas</a:t>
                      </a:r>
                      <a:endParaRPr lang="es-ES" sz="22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40032"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2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Salud </a:t>
                      </a:r>
                      <a:r>
                        <a:rPr lang="es-ES" sz="22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Mental</a:t>
                      </a:r>
                      <a:endParaRPr lang="es-ES" sz="22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2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Sergio </a:t>
                      </a:r>
                      <a:r>
                        <a:rPr lang="es-ES" sz="2200" b="0" kern="120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Cristancho</a:t>
                      </a:r>
                      <a:endParaRPr lang="es-ES" sz="2200" b="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60024"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2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Salud y Sociedad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2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Fernando Peñaranda</a:t>
                      </a:r>
                      <a:endParaRPr lang="es-ES" sz="22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51454">
                <a:tc>
                  <a:txBody>
                    <a:bodyPr/>
                    <a:lstStyle/>
                    <a:p>
                      <a:pPr rtl="0" fontAlgn="base"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s-ES" sz="22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Salud Ocupacional</a:t>
                      </a:r>
                      <a:endParaRPr lang="es-ES" sz="22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s-ES" sz="22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Mónica Soto</a:t>
                      </a:r>
                      <a:endParaRPr lang="es-ES" sz="22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14322">
                <a:tc>
                  <a:txBody>
                    <a:bodyPr/>
                    <a:lstStyle/>
                    <a:p>
                      <a:pPr rtl="0" fontAlgn="base"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s-ES" sz="22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Salud y Ambiente</a:t>
                      </a:r>
                      <a:endParaRPr lang="es-ES" sz="22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>
                        <a:spcBef>
                          <a:spcPct val="0"/>
                        </a:spcBef>
                        <a:spcAft>
                          <a:spcPts val="600"/>
                        </a:spcAft>
                      </a:pPr>
                      <a:r>
                        <a:rPr lang="es-ES" sz="22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Ruth Marina Agudelo</a:t>
                      </a:r>
                      <a:endParaRPr lang="es-ES" sz="22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199" name="7 CuadroTexto"/>
          <p:cNvSpPr txBox="1">
            <a:spLocks noChangeArrowheads="1"/>
          </p:cNvSpPr>
          <p:nvPr/>
        </p:nvSpPr>
        <p:spPr bwMode="auto">
          <a:xfrm>
            <a:off x="214313" y="6429375"/>
            <a:ext cx="83581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600"/>
              <a:t>Contáctanos: Teléfonos: 219 68 30, 219 68 37. Correo: </a:t>
            </a:r>
            <a:r>
              <a:rPr lang="es-ES" sz="1600">
                <a:hlinkClick r:id="rId2"/>
              </a:rPr>
              <a:t>cifnsp@saludpublica.udea.edu.co</a:t>
            </a:r>
            <a:endParaRPr lang="es-ES" sz="16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2 Marcador de contenido"/>
          <p:cNvSpPr>
            <a:spLocks noGrp="1"/>
          </p:cNvSpPr>
          <p:nvPr>
            <p:ph idx="1"/>
          </p:nvPr>
        </p:nvSpPr>
        <p:spPr>
          <a:xfrm>
            <a:off x="642938" y="2000240"/>
            <a:ext cx="8177212" cy="4572032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Clr>
                <a:schemeClr val="accent1"/>
              </a:buClr>
              <a:buSzPct val="70000"/>
              <a:defRPr/>
            </a:pPr>
            <a:r>
              <a:rPr lang="es-ES" sz="2400" dirty="0" smtClean="0">
                <a:solidFill>
                  <a:schemeClr val="tx2"/>
                </a:solidFill>
                <a:latin typeface="+mj-lt"/>
                <a:cs typeface="Arial" charset="0"/>
              </a:rPr>
              <a:t>Búsqueda y difusión de convocatorias de proyectos de investigación.</a:t>
            </a:r>
          </a:p>
          <a:p>
            <a:pPr marL="0" indent="0" algn="just">
              <a:spcBef>
                <a:spcPct val="0"/>
              </a:spcBef>
              <a:buClr>
                <a:schemeClr val="accent1"/>
              </a:buClr>
              <a:buSzPct val="70000"/>
              <a:defRPr/>
            </a:pPr>
            <a:r>
              <a:rPr lang="es-ES" sz="2400" dirty="0" smtClean="0">
                <a:solidFill>
                  <a:schemeClr val="tx2"/>
                </a:solidFill>
                <a:latin typeface="+mj-lt"/>
                <a:cs typeface="Arial" charset="0"/>
              </a:rPr>
              <a:t>Identificación y difusión de eventos científicos nacionales e internacionales.</a:t>
            </a:r>
          </a:p>
          <a:p>
            <a:pPr marL="0" indent="0" algn="just">
              <a:spcBef>
                <a:spcPct val="0"/>
              </a:spcBef>
              <a:buClr>
                <a:schemeClr val="accent1"/>
              </a:buClr>
              <a:buSzPct val="70000"/>
              <a:defRPr/>
            </a:pPr>
            <a:r>
              <a:rPr lang="es-ES" sz="2400" dirty="0" smtClean="0">
                <a:solidFill>
                  <a:schemeClr val="tx2"/>
                </a:solidFill>
                <a:latin typeface="+mj-lt"/>
                <a:cs typeface="Arial" charset="0"/>
              </a:rPr>
              <a:t>Asesoría para la divulgación científica a nivel nacional e internacional.</a:t>
            </a:r>
          </a:p>
          <a:p>
            <a:pPr marL="0" indent="0" algn="just">
              <a:spcBef>
                <a:spcPct val="0"/>
              </a:spcBef>
              <a:buClr>
                <a:schemeClr val="accent1"/>
              </a:buClr>
              <a:buSzPct val="70000"/>
              <a:defRPr/>
            </a:pPr>
            <a:r>
              <a:rPr lang="es-ES" sz="2400" dirty="0" smtClean="0">
                <a:solidFill>
                  <a:schemeClr val="tx2"/>
                </a:solidFill>
                <a:cs typeface="Arial" charset="0"/>
              </a:rPr>
              <a:t>Apoyo técnico, financiero y administrativo para la presentación de proyectos de investigación a diferentes </a:t>
            </a:r>
            <a:r>
              <a:rPr lang="es-ES" sz="2400" b="1" dirty="0" smtClean="0">
                <a:solidFill>
                  <a:schemeClr val="tx2"/>
                </a:solidFill>
                <a:cs typeface="Arial" charset="0"/>
              </a:rPr>
              <a:t>convocatorias</a:t>
            </a:r>
          </a:p>
          <a:p>
            <a:pPr marL="0" indent="0" algn="just">
              <a:spcBef>
                <a:spcPct val="0"/>
              </a:spcBef>
              <a:buClr>
                <a:schemeClr val="accent1"/>
              </a:buClr>
              <a:buSzPct val="70000"/>
              <a:defRPr/>
            </a:pPr>
            <a:r>
              <a:rPr lang="es-ES" sz="2400" dirty="0" smtClean="0">
                <a:solidFill>
                  <a:schemeClr val="tx2"/>
                </a:solidFill>
                <a:cs typeface="Arial" charset="0"/>
              </a:rPr>
              <a:t>Acompañamiento a los grupos de investigación</a:t>
            </a:r>
          </a:p>
          <a:p>
            <a:pPr marL="0" indent="0" algn="just">
              <a:spcBef>
                <a:spcPct val="0"/>
              </a:spcBef>
              <a:buClr>
                <a:schemeClr val="accent1"/>
              </a:buClr>
              <a:buSzPct val="70000"/>
              <a:defRPr/>
            </a:pPr>
            <a:r>
              <a:rPr lang="es-ES" sz="2400" dirty="0" smtClean="0">
                <a:solidFill>
                  <a:schemeClr val="tx2"/>
                </a:solidFill>
                <a:cs typeface="Arial" charset="0"/>
              </a:rPr>
              <a:t>Soporte administrativo y financiero para la ejecución de los recursos aprobados para la ejecución de proyectos de investigación</a:t>
            </a:r>
            <a:endParaRPr lang="es-ES" sz="2400" dirty="0" smtClean="0">
              <a:solidFill>
                <a:schemeClr val="tx2"/>
              </a:solidFill>
              <a:latin typeface="+mj-lt"/>
              <a:cs typeface="Arial" charset="0"/>
            </a:endParaRPr>
          </a:p>
          <a:p>
            <a:pPr marL="0" indent="0" algn="just">
              <a:spcBef>
                <a:spcPct val="0"/>
              </a:spcBef>
              <a:buClr>
                <a:schemeClr val="accent1"/>
              </a:buClr>
              <a:buSzPct val="70000"/>
              <a:defRPr/>
            </a:pPr>
            <a:endParaRPr lang="es-ES" sz="2400" dirty="0" smtClean="0">
              <a:solidFill>
                <a:schemeClr val="tx2"/>
              </a:solidFill>
              <a:latin typeface="+mj-lt"/>
              <a:cs typeface="Arial" charset="0"/>
            </a:endParaRPr>
          </a:p>
          <a:p>
            <a:pPr marL="0" indent="0" algn="just">
              <a:spcBef>
                <a:spcPct val="0"/>
              </a:spcBef>
              <a:buClr>
                <a:schemeClr val="accent1"/>
              </a:buClr>
              <a:buSzPct val="70000"/>
              <a:defRPr/>
            </a:pPr>
            <a:endParaRPr lang="es-ES" sz="2400" dirty="0" smtClean="0">
              <a:solidFill>
                <a:schemeClr val="tx2"/>
              </a:solidFill>
              <a:latin typeface="+mj-lt"/>
              <a:cs typeface="Arial" charset="0"/>
            </a:endParaRPr>
          </a:p>
          <a:p>
            <a:pPr marL="0" indent="0" algn="just">
              <a:spcBef>
                <a:spcPct val="0"/>
              </a:spcBef>
              <a:buClr>
                <a:schemeClr val="accent1"/>
              </a:buClr>
              <a:buSzPct val="70000"/>
              <a:buFont typeface="Arial" charset="0"/>
              <a:buNone/>
              <a:defRPr/>
            </a:pPr>
            <a:endParaRPr lang="es-ES" sz="2400" dirty="0" smtClean="0">
              <a:solidFill>
                <a:schemeClr val="tx2"/>
              </a:solidFill>
              <a:latin typeface="+mj-lt"/>
              <a:cs typeface="Arial" charset="0"/>
            </a:endParaRPr>
          </a:p>
        </p:txBody>
      </p:sp>
      <p:sp>
        <p:nvSpPr>
          <p:cNvPr id="3" name="8 Rectángulo"/>
          <p:cNvSpPr>
            <a:spLocks noChangeArrowheads="1"/>
          </p:cNvSpPr>
          <p:nvPr/>
        </p:nvSpPr>
        <p:spPr bwMode="auto">
          <a:xfrm>
            <a:off x="1743075" y="428625"/>
            <a:ext cx="6429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4000" b="1" dirty="0">
                <a:solidFill>
                  <a:schemeClr val="bg1"/>
                </a:solidFill>
                <a:latin typeface="+mj-lt"/>
              </a:rPr>
              <a:t>¿Qué hacemos en el CIFNSP</a:t>
            </a:r>
            <a:r>
              <a:rPr lang="es-ES" sz="36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8196" name="7 CuadroTexto"/>
          <p:cNvSpPr txBox="1">
            <a:spLocks noChangeArrowheads="1"/>
          </p:cNvSpPr>
          <p:nvPr/>
        </p:nvSpPr>
        <p:spPr bwMode="auto">
          <a:xfrm>
            <a:off x="0" y="6519863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400" dirty="0"/>
              <a:t>Contáctanos: Teléfonos: 219 68 30, 219 68 37, 2196878. Correo: </a:t>
            </a:r>
            <a:r>
              <a:rPr lang="es-ES" sz="1400" dirty="0">
                <a:hlinkClick r:id="rId2"/>
              </a:rPr>
              <a:t>cifnsp@saludpublica.udea.edu.co</a:t>
            </a:r>
            <a:endParaRPr lang="es-E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magen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4643438" cy="6858000"/>
          </a:xfrm>
          <a:solidFill>
            <a:srgbClr val="000000">
              <a:alpha val="47059"/>
            </a:srgbClr>
          </a:solidFill>
        </p:spPr>
        <p:txBody>
          <a:bodyPr>
            <a:normAutofit/>
          </a:bodyPr>
          <a:lstStyle/>
          <a:p>
            <a:pPr algn="ctr">
              <a:buNone/>
            </a:pPr>
            <a:endParaRPr lang="es-ES" dirty="0" smtClean="0">
              <a:ln w="18415" cmpd="sng">
                <a:solidFill>
                  <a:srgbClr val="ECFBC9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buNone/>
            </a:pPr>
            <a:endParaRPr lang="es-ES" dirty="0" smtClean="0">
              <a:ln w="18415" cmpd="sng">
                <a:solidFill>
                  <a:srgbClr val="ECFBC9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buNone/>
            </a:pPr>
            <a:endParaRPr lang="es-ES" dirty="0" smtClean="0">
              <a:ln w="18415" cmpd="sng">
                <a:solidFill>
                  <a:srgbClr val="ECFBC9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s-ES" dirty="0" smtClean="0">
                <a:ln w="18415" cmpd="sng">
                  <a:solidFill>
                    <a:srgbClr val="ECFBC9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Facultad Nacional de Salud Pública:</a:t>
            </a:r>
          </a:p>
          <a:p>
            <a:pPr algn="ctr">
              <a:buNone/>
            </a:pPr>
            <a:r>
              <a:rPr lang="es-ES" dirty="0" smtClean="0">
                <a:ln w="18415" cmpd="sng">
                  <a:solidFill>
                    <a:srgbClr val="ECFBC9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Institución cuya presencia e historia tiene un impacto específico en el panorama de la salud, particularmente de          los escenarios de América Latina y de Colombia. </a:t>
            </a:r>
            <a:endParaRPr lang="es-ES" dirty="0">
              <a:ln w="18415" cmpd="sng">
                <a:solidFill>
                  <a:srgbClr val="ECFBC9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14290"/>
            <a:ext cx="7467600" cy="846158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Broadway" pitchFamily="82" charset="0"/>
              </a:rPr>
              <a:t>PRESENTACIÓN GENERAL</a:t>
            </a:r>
            <a:endParaRPr lang="es-ES" dirty="0">
              <a:solidFill>
                <a:schemeClr val="bg1"/>
              </a:solidFill>
              <a:latin typeface="Broadway" pitchFamily="8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60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6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6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6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6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2 Marcador de contenido"/>
          <p:cNvSpPr>
            <a:spLocks noGrp="1"/>
          </p:cNvSpPr>
          <p:nvPr>
            <p:ph idx="1"/>
          </p:nvPr>
        </p:nvSpPr>
        <p:spPr>
          <a:xfrm>
            <a:off x="755650" y="1844675"/>
            <a:ext cx="8208963" cy="4608513"/>
          </a:xfrm>
        </p:spPr>
        <p:txBody>
          <a:bodyPr/>
          <a:lstStyle/>
          <a:p>
            <a:pPr marL="531813" indent="0" algn="just">
              <a:spcBef>
                <a:spcPct val="0"/>
              </a:spcBef>
              <a:buClr>
                <a:schemeClr val="accent1"/>
              </a:buClr>
              <a:buSzPct val="70000"/>
              <a:buFont typeface="Arial" charset="0"/>
              <a:buNone/>
              <a:defRPr/>
            </a:pPr>
            <a:r>
              <a:rPr lang="es-ES" sz="24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Par</a:t>
            </a:r>
            <a:r>
              <a:rPr lang="es-ES" sz="2400" dirty="0" smtClean="0">
                <a:solidFill>
                  <a:schemeClr val="tx2"/>
                </a:solidFill>
                <a:latin typeface="Verdana" pitchFamily="34" charset="0"/>
                <a:cs typeface="Arial" charset="0"/>
              </a:rPr>
              <a:t>ticipar en instancias académicas y  administrativas de la Universidad y la Facultad:</a:t>
            </a:r>
          </a:p>
          <a:p>
            <a:pPr algn="just">
              <a:spcBef>
                <a:spcPct val="0"/>
              </a:spcBef>
              <a:buClr>
                <a:schemeClr val="accent1"/>
              </a:buClr>
              <a:buSzPct val="70000"/>
              <a:buFont typeface="Arial" charset="0"/>
              <a:buNone/>
              <a:defRPr/>
            </a:pPr>
            <a:endParaRPr lang="es-ES" sz="2400" dirty="0" smtClean="0">
              <a:solidFill>
                <a:schemeClr val="tx2"/>
              </a:solidFill>
              <a:latin typeface="Verdana" pitchFamily="34" charset="0"/>
              <a:cs typeface="Arial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SzPct val="70000"/>
              <a:defRPr/>
            </a:pPr>
            <a:r>
              <a:rPr lang="es-ES" sz="2000" dirty="0" smtClean="0">
                <a:solidFill>
                  <a:schemeClr val="tx2"/>
                </a:solidFill>
                <a:latin typeface="Verdana" pitchFamily="34" charset="0"/>
                <a:cs typeface="Arial" charset="0"/>
              </a:rPr>
              <a:t>Comité de Investigación del Área de la Salud.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SzPct val="70000"/>
              <a:defRPr/>
            </a:pPr>
            <a:r>
              <a:rPr lang="es-ES" sz="2000" dirty="0" smtClean="0">
                <a:solidFill>
                  <a:schemeClr val="tx2"/>
                </a:solidFill>
                <a:latin typeface="Verdana" pitchFamily="34" charset="0"/>
                <a:cs typeface="Arial" charset="0"/>
              </a:rPr>
              <a:t>Consejo de Facultad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SzPct val="70000"/>
              <a:defRPr/>
            </a:pPr>
            <a:r>
              <a:rPr lang="es-ES" sz="2000" dirty="0" smtClean="0">
                <a:solidFill>
                  <a:schemeClr val="tx2"/>
                </a:solidFill>
                <a:latin typeface="Verdana" pitchFamily="34" charset="0"/>
                <a:cs typeface="Arial" charset="0"/>
              </a:rPr>
              <a:t>Comité de Posgrados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SzPct val="70000"/>
              <a:defRPr/>
            </a:pPr>
            <a:r>
              <a:rPr lang="es-ES" sz="2000" dirty="0" smtClean="0">
                <a:solidFill>
                  <a:schemeClr val="tx2"/>
                </a:solidFill>
                <a:latin typeface="Verdana" pitchFamily="34" charset="0"/>
                <a:cs typeface="Arial" charset="0"/>
              </a:rPr>
              <a:t>Comité Técnico de Investigación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SzPct val="70000"/>
              <a:defRPr/>
            </a:pPr>
            <a:r>
              <a:rPr lang="es-ES" sz="2000" dirty="0" smtClean="0">
                <a:solidFill>
                  <a:schemeClr val="tx2"/>
                </a:solidFill>
                <a:latin typeface="Verdana" pitchFamily="34" charset="0"/>
                <a:cs typeface="Arial" charset="0"/>
              </a:rPr>
              <a:t>Comité de Bioética de la FNSP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SzPct val="70000"/>
              <a:defRPr/>
            </a:pPr>
            <a:r>
              <a:rPr lang="es-ES" sz="2000" dirty="0" smtClean="0">
                <a:solidFill>
                  <a:schemeClr val="tx2"/>
                </a:solidFill>
                <a:latin typeface="Verdana" pitchFamily="34" charset="0"/>
                <a:cs typeface="Arial" charset="0"/>
              </a:rPr>
              <a:t>Comité de Contratación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SzPct val="70000"/>
              <a:defRPr/>
            </a:pPr>
            <a:r>
              <a:rPr lang="es-ES" sz="2000" dirty="0" smtClean="0">
                <a:solidFill>
                  <a:schemeClr val="tx2"/>
                </a:solidFill>
                <a:latin typeface="Verdana" pitchFamily="34" charset="0"/>
                <a:cs typeface="Arial" charset="0"/>
              </a:rPr>
              <a:t>Entre otros.</a:t>
            </a:r>
            <a:endParaRPr lang="es-ES" sz="2000" dirty="0" smtClean="0"/>
          </a:p>
        </p:txBody>
      </p:sp>
      <p:sp>
        <p:nvSpPr>
          <p:cNvPr id="3" name="8 Rectángulo"/>
          <p:cNvSpPr>
            <a:spLocks noChangeArrowheads="1"/>
          </p:cNvSpPr>
          <p:nvPr/>
        </p:nvSpPr>
        <p:spPr bwMode="auto">
          <a:xfrm>
            <a:off x="1285875" y="428625"/>
            <a:ext cx="642937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400" b="1" dirty="0">
                <a:solidFill>
                  <a:schemeClr val="bg1"/>
                </a:solidFill>
                <a:latin typeface="+mj-lt"/>
              </a:rPr>
              <a:t>¿Qué hacemos en el CIFNSP</a:t>
            </a:r>
            <a:r>
              <a:rPr lang="es-ES" sz="2800" b="1" dirty="0">
                <a:solidFill>
                  <a:schemeClr val="bg1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G:\Centro de investigacion\Fotos del Centro de Investigación\P12005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428596" y="714356"/>
            <a:ext cx="6212989" cy="10926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r">
              <a:defRPr/>
            </a:pPr>
            <a:r>
              <a:rPr lang="es-ES" sz="4000" b="1" dirty="0">
                <a:ln/>
                <a:solidFill>
                  <a:schemeClr val="bg1"/>
                </a:solidFill>
              </a:rPr>
              <a:t>Centro de Investigación</a:t>
            </a:r>
          </a:p>
          <a:p>
            <a:pPr algn="r">
              <a:defRPr/>
            </a:pPr>
            <a:r>
              <a:rPr lang="es-ES" sz="2500" dirty="0">
                <a:solidFill>
                  <a:schemeClr val="bg1"/>
                </a:solidFill>
              </a:rPr>
              <a:t>Facultad Nacional de Salud Pública</a:t>
            </a:r>
            <a:endParaRPr lang="es-ES" sz="2500" b="1" dirty="0">
              <a:ln/>
              <a:solidFill>
                <a:schemeClr val="bg1"/>
              </a:solidFill>
            </a:endParaRPr>
          </a:p>
        </p:txBody>
      </p:sp>
      <p:sp>
        <p:nvSpPr>
          <p:cNvPr id="21508" name="3 Rectángulo"/>
          <p:cNvSpPr>
            <a:spLocks noChangeArrowheads="1"/>
          </p:cNvSpPr>
          <p:nvPr/>
        </p:nvSpPr>
        <p:spPr bwMode="auto">
          <a:xfrm>
            <a:off x="4214813" y="2286000"/>
            <a:ext cx="34020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Oficina 		232 - 237</a:t>
            </a:r>
          </a:p>
        </p:txBody>
      </p:sp>
      <p:sp>
        <p:nvSpPr>
          <p:cNvPr id="5" name="7 CuadroTexto"/>
          <p:cNvSpPr txBox="1">
            <a:spLocks noChangeArrowheads="1"/>
          </p:cNvSpPr>
          <p:nvPr/>
        </p:nvSpPr>
        <p:spPr bwMode="auto">
          <a:xfrm>
            <a:off x="4286250" y="2857500"/>
            <a:ext cx="48577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sz="2800" b="1" dirty="0">
                <a:solidFill>
                  <a:schemeClr val="bg1"/>
                </a:solidFill>
                <a:latin typeface="+mn-lt"/>
              </a:rPr>
              <a:t>Teléfonos: 	219 68 30</a:t>
            </a:r>
          </a:p>
          <a:p>
            <a:pPr>
              <a:defRPr/>
            </a:pPr>
            <a:r>
              <a:rPr lang="es-ES" sz="2800" b="1" dirty="0">
                <a:solidFill>
                  <a:schemeClr val="bg1"/>
                </a:solidFill>
                <a:latin typeface="+mn-lt"/>
              </a:rPr>
              <a:t>		219 68 37</a:t>
            </a:r>
          </a:p>
          <a:p>
            <a:pPr>
              <a:defRPr/>
            </a:pPr>
            <a:r>
              <a:rPr lang="es-ES" sz="2800" b="1" dirty="0">
                <a:solidFill>
                  <a:schemeClr val="bg1"/>
                </a:solidFill>
                <a:latin typeface="+mn-lt"/>
              </a:rPr>
              <a:t>		</a:t>
            </a:r>
            <a:r>
              <a:rPr lang="es-ES" sz="2800" b="1" dirty="0" smtClean="0">
                <a:solidFill>
                  <a:schemeClr val="bg1"/>
                </a:solidFill>
                <a:latin typeface="+mn-lt"/>
              </a:rPr>
              <a:t>219 68 78</a:t>
            </a:r>
            <a:endParaRPr lang="es-ES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214813" y="4610100"/>
            <a:ext cx="5072062" cy="12747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s-ES" sz="2700" b="1" dirty="0">
                <a:solidFill>
                  <a:schemeClr val="bg1"/>
                </a:solidFill>
                <a:latin typeface="+mn-lt"/>
              </a:rPr>
              <a:t>cifnsp@saludpublica.udea.edu.co</a:t>
            </a:r>
          </a:p>
          <a:p>
            <a:pPr>
              <a:lnSpc>
                <a:spcPct val="150000"/>
              </a:lnSpc>
              <a:defRPr/>
            </a:pPr>
            <a:r>
              <a:rPr lang="es-ES" sz="2700" b="1" dirty="0">
                <a:solidFill>
                  <a:schemeClr val="bg1"/>
                </a:solidFill>
                <a:latin typeface="+mn-lt"/>
              </a:rPr>
              <a:t>cifnsp@gmail.com</a:t>
            </a:r>
            <a:endParaRPr lang="es-ES" sz="2700" dirty="0">
              <a:latin typeface="+mn-lt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714500" y="6156325"/>
            <a:ext cx="3929063" cy="6302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s-E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esperamos…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XTENSIÓN FNSP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0310" y="71414"/>
            <a:ext cx="8697970" cy="652347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1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Título"/>
          <p:cNvSpPr txBox="1">
            <a:spLocks/>
          </p:cNvSpPr>
          <p:nvPr/>
        </p:nvSpPr>
        <p:spPr>
          <a:xfrm>
            <a:off x="785813" y="2786063"/>
            <a:ext cx="7772400" cy="3643312"/>
          </a:xfrm>
          <a:prstGeom prst="rect">
            <a:avLst/>
          </a:prstGeom>
        </p:spPr>
        <p:txBody>
          <a:bodyPr anchor="ctr"/>
          <a:lstStyle/>
          <a:p>
            <a:pPr marL="514350" indent="-514350" algn="l" rtl="0">
              <a:buFont typeface="+mj-lt"/>
              <a:buAutoNum type="arabicPeriod"/>
              <a:defRPr/>
            </a:pPr>
            <a:endParaRPr lang="es-ES" sz="16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269" name="5 Rectángulo"/>
          <p:cNvSpPr>
            <a:spLocks noChangeArrowheads="1"/>
          </p:cNvSpPr>
          <p:nvPr/>
        </p:nvSpPr>
        <p:spPr bwMode="auto">
          <a:xfrm>
            <a:off x="2000232" y="1428736"/>
            <a:ext cx="20142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/>
            <a:r>
              <a:rPr lang="es-ES" sz="3600" b="1" kern="120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+mn-ea"/>
                <a:cs typeface="+mn-cs"/>
              </a:rPr>
              <a:t>Objetivos</a:t>
            </a:r>
          </a:p>
        </p:txBody>
      </p:sp>
      <p:sp>
        <p:nvSpPr>
          <p:cNvPr id="6" name="3 Título"/>
          <p:cNvSpPr txBox="1">
            <a:spLocks/>
          </p:cNvSpPr>
          <p:nvPr/>
        </p:nvSpPr>
        <p:spPr bwMode="auto">
          <a:xfrm>
            <a:off x="1571604" y="214290"/>
            <a:ext cx="571504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600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ea typeface="+mn-ea"/>
                <a:cs typeface="+mn-cs"/>
              </a:rPr>
              <a:t>PLATAFORMA ESTRATEGICA</a:t>
            </a:r>
          </a:p>
        </p:txBody>
      </p:sp>
      <p:graphicFrame>
        <p:nvGraphicFramePr>
          <p:cNvPr id="7" name="6 Diagrama"/>
          <p:cNvGraphicFramePr/>
          <p:nvPr/>
        </p:nvGraphicFramePr>
        <p:xfrm>
          <a:off x="857224" y="2143116"/>
          <a:ext cx="7000924" cy="378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7 Grupo"/>
          <p:cNvGrpSpPr/>
          <p:nvPr/>
        </p:nvGrpSpPr>
        <p:grpSpPr>
          <a:xfrm>
            <a:off x="1178695" y="2285992"/>
            <a:ext cx="6393701" cy="1924506"/>
            <a:chOff x="0" y="2444834"/>
            <a:chExt cx="8786873" cy="102603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2" name="11 Rectángulo redondeado"/>
            <p:cNvSpPr/>
            <p:nvPr/>
          </p:nvSpPr>
          <p:spPr>
            <a:xfrm>
              <a:off x="0" y="2444834"/>
              <a:ext cx="8786873" cy="1026031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7500176"/>
                <a:satOff val="-11253"/>
                <a:lumOff val="-1830"/>
                <a:alphaOff val="0"/>
              </a:schemeClr>
            </a:fillRef>
            <a:effectRef idx="2">
              <a:schemeClr val="accent3">
                <a:hueOff val="7500176"/>
                <a:satOff val="-11253"/>
                <a:lumOff val="-183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12 Rectángulo"/>
            <p:cNvSpPr/>
            <p:nvPr/>
          </p:nvSpPr>
          <p:spPr>
            <a:xfrm>
              <a:off x="50087" y="2494921"/>
              <a:ext cx="8686700" cy="92585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just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kern="120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Establecer contacto con comunidades y agremiaciones, para intercambiar experiencias, y formas de ver el mundo y de transformarlo, con el fin de generar otros conocimientos que puedan ser revertidos en las comunidades y en la Universidad y, de esta manera, contribuir con el desarrollo regional y nacional.</a:t>
              </a:r>
            </a:p>
          </p:txBody>
        </p:sp>
      </p:grpSp>
      <p:grpSp>
        <p:nvGrpSpPr>
          <p:cNvPr id="3" name="8 Grupo"/>
          <p:cNvGrpSpPr/>
          <p:nvPr/>
        </p:nvGrpSpPr>
        <p:grpSpPr>
          <a:xfrm>
            <a:off x="1285852" y="4397289"/>
            <a:ext cx="6465139" cy="1317727"/>
            <a:chOff x="0" y="3655186"/>
            <a:chExt cx="8786874" cy="702533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" name="9 Rectángulo redondeado"/>
            <p:cNvSpPr/>
            <p:nvPr/>
          </p:nvSpPr>
          <p:spPr>
            <a:xfrm>
              <a:off x="0" y="3655186"/>
              <a:ext cx="8786874" cy="702533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2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10 Rectángulo"/>
            <p:cNvSpPr/>
            <p:nvPr/>
          </p:nvSpPr>
          <p:spPr>
            <a:xfrm>
              <a:off x="34294" y="3689480"/>
              <a:ext cx="8718284" cy="63394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just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kern="120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Desarrollar programas y proyectos que contribuyan al mejoramiento de las condiciones reales del medio social, mediante la vinculación de profesores y estudiantes a esta actividad.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Graphic spid="7" grpId="0">
        <p:bldAsOne/>
      </p:bldGraphic>
      <p:bldGraphic spid="7" grpId="1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571625" y="1785938"/>
            <a:ext cx="7000875" cy="7143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s-E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6" name="2 Subtítulo"/>
          <p:cNvSpPr txBox="1">
            <a:spLocks/>
          </p:cNvSpPr>
          <p:nvPr/>
        </p:nvSpPr>
        <p:spPr>
          <a:xfrm>
            <a:off x="1357313" y="142875"/>
            <a:ext cx="6400800" cy="928688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FORMAS DE EXTENSIÓN</a:t>
            </a:r>
            <a:endParaRPr lang="es-E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7" name="16 Diagrama"/>
          <p:cNvGraphicFramePr/>
          <p:nvPr>
            <p:extLst>
              <p:ext uri="{D42A27DB-BD31-4B8C-83A1-F6EECF244321}">
                <p14:modId xmlns:p14="http://schemas.microsoft.com/office/powerpoint/2010/main" val="2489115012"/>
              </p:ext>
            </p:extLst>
          </p:nvPr>
        </p:nvGraphicFramePr>
        <p:xfrm>
          <a:off x="1285852" y="1714488"/>
          <a:ext cx="6286544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Título"/>
          <p:cNvSpPr txBox="1">
            <a:spLocks/>
          </p:cNvSpPr>
          <p:nvPr/>
        </p:nvSpPr>
        <p:spPr>
          <a:xfrm>
            <a:off x="1214428" y="1571612"/>
            <a:ext cx="2000250" cy="857250"/>
          </a:xfrm>
          <a:prstGeom prst="rect">
            <a:avLst/>
          </a:prstGeom>
        </p:spPr>
        <p:txBody>
          <a:bodyPr anchor="ctr">
            <a:normAutofit fontScale="92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Funciones</a:t>
            </a:r>
          </a:p>
        </p:txBody>
      </p:sp>
      <p:sp>
        <p:nvSpPr>
          <p:cNvPr id="13317" name="3 Título"/>
          <p:cNvSpPr txBox="1">
            <a:spLocks/>
          </p:cNvSpPr>
          <p:nvPr/>
        </p:nvSpPr>
        <p:spPr bwMode="auto">
          <a:xfrm>
            <a:off x="1142976" y="2357430"/>
            <a:ext cx="6786610" cy="385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71463" indent="-271463" algn="just">
              <a:buFont typeface="Calibri" pitchFamily="34" charset="0"/>
              <a:buAutoNum type="arabicPeriod"/>
            </a:pPr>
            <a:r>
              <a:rPr lang="es-ES" dirty="0">
                <a:latin typeface="Calibri" pitchFamily="34" charset="0"/>
              </a:rPr>
              <a:t>Establecer mecanismos adecuados para el desarrollo de la extensión </a:t>
            </a:r>
            <a:r>
              <a:rPr lang="es-ES" dirty="0" smtClean="0">
                <a:latin typeface="Calibri" pitchFamily="34" charset="0"/>
              </a:rPr>
              <a:t>y </a:t>
            </a:r>
            <a:r>
              <a:rPr lang="es-ES" dirty="0">
                <a:latin typeface="Calibri" pitchFamily="34" charset="0"/>
              </a:rPr>
              <a:t>propiciar la vinculación de los profesores, funcionarios y estudiantes a las actividades de </a:t>
            </a:r>
            <a:r>
              <a:rPr lang="es-ES" dirty="0" smtClean="0">
                <a:latin typeface="Calibri" pitchFamily="34" charset="0"/>
              </a:rPr>
              <a:t>extensión</a:t>
            </a:r>
          </a:p>
          <a:p>
            <a:pPr marL="271463" indent="-271463" algn="just">
              <a:buFont typeface="Calibri" pitchFamily="34" charset="0"/>
              <a:buAutoNum type="arabicPeriod"/>
            </a:pPr>
            <a:endParaRPr lang="es-ES" dirty="0">
              <a:latin typeface="Calibri" pitchFamily="34" charset="0"/>
            </a:endParaRPr>
          </a:p>
          <a:p>
            <a:pPr marL="271463" indent="-271463" algn="just">
              <a:buFont typeface="Calibri" pitchFamily="34" charset="0"/>
              <a:buAutoNum type="arabicPeriod"/>
            </a:pPr>
            <a:r>
              <a:rPr lang="es-ES" dirty="0">
                <a:latin typeface="Calibri" pitchFamily="34" charset="0"/>
              </a:rPr>
              <a:t>Propender por la integración con los demás centros de extensión de la Universidad para </a:t>
            </a:r>
            <a:r>
              <a:rPr lang="es-ES" dirty="0" smtClean="0">
                <a:latin typeface="Calibri" pitchFamily="34" charset="0"/>
              </a:rPr>
              <a:t>actividades de </a:t>
            </a:r>
            <a:r>
              <a:rPr lang="es-ES" dirty="0">
                <a:latin typeface="Calibri" pitchFamily="34" charset="0"/>
              </a:rPr>
              <a:t>carácter multidisciplinario</a:t>
            </a:r>
            <a:r>
              <a:rPr lang="es-ES" dirty="0" smtClean="0">
                <a:latin typeface="Calibri" pitchFamily="34" charset="0"/>
              </a:rPr>
              <a:t>.</a:t>
            </a:r>
          </a:p>
          <a:p>
            <a:pPr marL="271463" indent="-271463" algn="just">
              <a:buFont typeface="Calibri" pitchFamily="34" charset="0"/>
              <a:buAutoNum type="arabicPeriod"/>
            </a:pPr>
            <a:endParaRPr lang="es-ES" dirty="0">
              <a:latin typeface="Calibri" pitchFamily="34" charset="0"/>
            </a:endParaRPr>
          </a:p>
          <a:p>
            <a:pPr marL="271463" indent="-271463" algn="just">
              <a:buFont typeface="Calibri" pitchFamily="34" charset="0"/>
              <a:buAutoNum type="arabicPeriod"/>
            </a:pPr>
            <a:r>
              <a:rPr lang="es-ES" dirty="0">
                <a:latin typeface="Calibri" pitchFamily="34" charset="0"/>
              </a:rPr>
              <a:t>Proponer a las autoridades de la Universidad y de la </a:t>
            </a:r>
            <a:r>
              <a:rPr lang="es-ES" dirty="0" smtClean="0">
                <a:latin typeface="Calibri" pitchFamily="34" charset="0"/>
              </a:rPr>
              <a:t>Facultad, </a:t>
            </a:r>
            <a:r>
              <a:rPr lang="es-ES" dirty="0">
                <a:latin typeface="Calibri" pitchFamily="34" charset="0"/>
              </a:rPr>
              <a:t>el proyecto propuesto de ingresos y gastos del </a:t>
            </a:r>
            <a:r>
              <a:rPr lang="es-ES" dirty="0" smtClean="0">
                <a:latin typeface="Calibri" pitchFamily="34" charset="0"/>
              </a:rPr>
              <a:t>Centro </a:t>
            </a:r>
            <a:r>
              <a:rPr lang="es-ES" dirty="0">
                <a:latin typeface="Calibri" pitchFamily="34" charset="0"/>
              </a:rPr>
              <a:t>para periodos </a:t>
            </a:r>
            <a:r>
              <a:rPr lang="es-ES" dirty="0" smtClean="0">
                <a:latin typeface="Calibri" pitchFamily="34" charset="0"/>
              </a:rPr>
              <a:t>anuales.</a:t>
            </a:r>
          </a:p>
          <a:p>
            <a:pPr marL="271463" indent="-271463" algn="just">
              <a:buFont typeface="Calibri" pitchFamily="34" charset="0"/>
              <a:buAutoNum type="arabicPeriod"/>
            </a:pPr>
            <a:endParaRPr lang="es-ES" dirty="0">
              <a:latin typeface="Calibri" pitchFamily="34" charset="0"/>
            </a:endParaRPr>
          </a:p>
          <a:p>
            <a:pPr marL="271463" indent="-271463" algn="just">
              <a:buFont typeface="Calibri" pitchFamily="34" charset="0"/>
              <a:buAutoNum type="arabicPeriod"/>
            </a:pPr>
            <a:r>
              <a:rPr lang="es-ES" dirty="0">
                <a:latin typeface="Calibri" pitchFamily="34" charset="0"/>
              </a:rPr>
              <a:t>Impulsar el establecimiento de acuerdos o convenios con instituciones públicas o </a:t>
            </a:r>
            <a:r>
              <a:rPr lang="es-ES" dirty="0" smtClean="0">
                <a:latin typeface="Calibri" pitchFamily="34" charset="0"/>
              </a:rPr>
              <a:t>privadas</a:t>
            </a:r>
            <a:endParaRPr lang="es-ES" dirty="0">
              <a:latin typeface="Calibri" pitchFamily="34" charset="0"/>
            </a:endParaRPr>
          </a:p>
        </p:txBody>
      </p:sp>
      <p:sp>
        <p:nvSpPr>
          <p:cNvPr id="6" name="3 Título"/>
          <p:cNvSpPr txBox="1">
            <a:spLocks/>
          </p:cNvSpPr>
          <p:nvPr/>
        </p:nvSpPr>
        <p:spPr bwMode="auto">
          <a:xfrm>
            <a:off x="1571604" y="214290"/>
            <a:ext cx="571504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PLATAFORMA ESTRATEGICA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OCENCIA FNSP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32" y="0"/>
            <a:ext cx="9143998" cy="685799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0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CuadroTexto"/>
          <p:cNvSpPr txBox="1"/>
          <p:nvPr/>
        </p:nvSpPr>
        <p:spPr>
          <a:xfrm>
            <a:off x="2000232" y="357166"/>
            <a:ext cx="2143140" cy="914400"/>
          </a:xfrm>
          <a:prstGeom prst="rect">
            <a:avLst/>
          </a:prstGeom>
        </p:spPr>
        <p:txBody>
          <a:bodyPr wrap="none" rtlCol="0" anchor="ctr">
            <a:normAutofit/>
          </a:bodyPr>
          <a:lstStyle/>
          <a:p>
            <a:pPr fontAlgn="auto">
              <a:spcAft>
                <a:spcPts val="0"/>
              </a:spcAft>
            </a:pPr>
            <a:r>
              <a:rPr lang="es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DOCENCIA</a:t>
            </a:r>
          </a:p>
        </p:txBody>
      </p:sp>
      <p:graphicFrame>
        <p:nvGraphicFramePr>
          <p:cNvPr id="17" name="16 Diagrama"/>
          <p:cNvGraphicFramePr/>
          <p:nvPr/>
        </p:nvGraphicFramePr>
        <p:xfrm>
          <a:off x="1428728" y="1785926"/>
          <a:ext cx="6286544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 descr="DEPARTAMENTO C. BÁSICA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48064" y="1628800"/>
            <a:ext cx="3454161" cy="2590621"/>
          </a:xfrm>
        </p:spPr>
      </p:pic>
      <p:sp>
        <p:nvSpPr>
          <p:cNvPr id="4" name="3 Rectángulo"/>
          <p:cNvSpPr/>
          <p:nvPr/>
        </p:nvSpPr>
        <p:spPr>
          <a:xfrm>
            <a:off x="2123728" y="2348880"/>
            <a:ext cx="431503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65000"/>
                      <a:lumOff val="3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DEPARTAMENTO CIENCIAS BÁSICAS</a:t>
            </a:r>
            <a:endParaRPr lang="es-E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lumMod val="65000"/>
                    <a:lumOff val="35000"/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6 Marcador de contenido" descr="DPTO ESPECÍFIC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94384" y="3789040"/>
            <a:ext cx="3674313" cy="2755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sp>
        <p:nvSpPr>
          <p:cNvPr id="7" name="6 Rectángulo"/>
          <p:cNvSpPr/>
          <p:nvPr/>
        </p:nvSpPr>
        <p:spPr>
          <a:xfrm>
            <a:off x="3203848" y="5157091"/>
            <a:ext cx="475252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65000"/>
                      <a:lumOff val="3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DEPARTAMENTO CIENCIAS ESPECÍFICAS</a:t>
            </a:r>
            <a:endParaRPr lang="es-E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lumMod val="65000"/>
                    <a:lumOff val="35000"/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chemeClr val="bg1"/>
                </a:solidFill>
              </a:rPr>
              <a:t>Grupos de Desarrollo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Qué son?</a:t>
            </a:r>
          </a:p>
          <a:p>
            <a:r>
              <a:rPr lang="es-CO" dirty="0" smtClean="0"/>
              <a:t>Para qué se crearon?</a:t>
            </a:r>
          </a:p>
          <a:p>
            <a:r>
              <a:rPr lang="es-CO" dirty="0" smtClean="0"/>
              <a:t>Cómo funcionan?</a:t>
            </a:r>
          </a:p>
          <a:p>
            <a:r>
              <a:rPr lang="es-CO" dirty="0" smtClean="0"/>
              <a:t>Cómo se inscribirse en un grupo?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44532317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TRODUCCIÓN FNSP_0001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3186" y="124992"/>
            <a:ext cx="8626532" cy="64699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6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ACTIVIDADES MISIONALES </a:t>
            </a:r>
            <a:r>
              <a:rPr lang="es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 LOS DEPARTAMENTOS</a:t>
            </a:r>
            <a:endParaRPr lang="es-CO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28596" y="2089159"/>
            <a:ext cx="8229600" cy="4197361"/>
          </a:xfrm>
        </p:spPr>
        <p:txBody>
          <a:bodyPr/>
          <a:lstStyle/>
          <a:p>
            <a:pPr algn="just"/>
            <a:r>
              <a:rPr lang="es-CO" sz="2400" dirty="0" smtClean="0"/>
              <a:t>Fortalecimiento de los programas académicos en Medellín y en las regiones</a:t>
            </a:r>
          </a:p>
          <a:p>
            <a:pPr algn="just"/>
            <a:endParaRPr lang="es-CO" sz="1200" dirty="0" smtClean="0"/>
          </a:p>
          <a:p>
            <a:pPr algn="just"/>
            <a:r>
              <a:rPr lang="es-CO" sz="2400" dirty="0" smtClean="0"/>
              <a:t>Promoción y mercadeo de los programas en Medellín y en las Regiones</a:t>
            </a:r>
          </a:p>
          <a:p>
            <a:pPr algn="just"/>
            <a:endParaRPr lang="es-CO" sz="1200" dirty="0" smtClean="0"/>
          </a:p>
          <a:p>
            <a:pPr algn="just"/>
            <a:r>
              <a:rPr lang="es-CO" sz="2400" dirty="0" smtClean="0"/>
              <a:t>Consolidación de las relaciones con las instituciones o agencias de prácticas por medio de convenios del servicio institucional</a:t>
            </a:r>
          </a:p>
          <a:p>
            <a:pPr algn="just"/>
            <a:endParaRPr lang="es-CO" sz="1200" dirty="0" smtClean="0"/>
          </a:p>
          <a:p>
            <a:pPr algn="just"/>
            <a:r>
              <a:rPr lang="es-CO" sz="2400" dirty="0" smtClean="0"/>
              <a:t>Reforzar la participación de los egresados en los programas de formación continua</a:t>
            </a:r>
            <a:endParaRPr lang="es-ES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contenido"/>
          <p:cNvSpPr txBox="1">
            <a:spLocks/>
          </p:cNvSpPr>
          <p:nvPr/>
        </p:nvSpPr>
        <p:spPr>
          <a:xfrm>
            <a:off x="1357290" y="1643050"/>
            <a:ext cx="3786214" cy="785818"/>
          </a:xfrm>
          <a:prstGeom prst="rect">
            <a:avLst/>
          </a:prstGeo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3200" b="1" i="0" u="none" strike="noStrike" kern="1200" cap="all" normalizeH="0" baseline="0" noProof="0" dirty="0" smtClean="0">
                <a:ln w="0"/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Pregrado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s-ES" sz="2800" b="1" i="0" u="none" strike="noStrike" kern="1200" cap="all" normalizeH="0" baseline="0" noProof="0" dirty="0" smtClean="0">
              <a:ln w="0"/>
              <a:solidFill>
                <a:srgbClr val="00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s-ES" sz="2800" b="1" i="0" u="none" strike="noStrike" kern="1200" cap="all" normalizeH="0" baseline="0" noProof="0" dirty="0" smtClean="0">
              <a:ln w="0"/>
              <a:solidFill>
                <a:srgbClr val="00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s-ES" sz="2800" b="1" i="0" u="none" strike="noStrike" kern="1200" cap="all" normalizeH="0" baseline="0" noProof="0" dirty="0" smtClean="0">
              <a:ln w="0"/>
              <a:solidFill>
                <a:srgbClr val="00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521726" y="357166"/>
            <a:ext cx="6836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Programas Académicos</a:t>
            </a:r>
            <a:endParaRPr lang="es-E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1714480" y="5072074"/>
            <a:ext cx="4500594" cy="928694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1">
                <a:lumMod val="9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spcBef>
                <a:spcPct val="20000"/>
              </a:spcBef>
              <a:defRPr/>
            </a:pPr>
            <a:r>
              <a:rPr lang="es-ES" sz="2200" dirty="0" smtClean="0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glow rad="101600">
                    <a:schemeClr val="tx1">
                      <a:lumMod val="65000"/>
                      <a:lumOff val="3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Administración en Salud: Gestión Servicios de Salud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3357554" y="3643314"/>
            <a:ext cx="4500594" cy="928694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1">
                <a:lumMod val="9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s-ES" sz="2200" dirty="0" smtClean="0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glow rad="101600">
                    <a:schemeClr val="tx1">
                      <a:lumMod val="65000"/>
                      <a:lumOff val="3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Administración en </a:t>
            </a:r>
          </a:p>
          <a:p>
            <a:pPr marL="0" lvl="1" algn="ctr"/>
            <a:r>
              <a:rPr lang="es-ES" sz="2200" dirty="0" smtClean="0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glow rad="101600">
                    <a:schemeClr val="tx1">
                      <a:lumMod val="65000"/>
                      <a:lumOff val="3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Salud: Gestión Sanitaria y Ambiental</a:t>
            </a:r>
            <a:endParaRPr lang="es-ES" sz="2200" dirty="0">
              <a:ln w="3175" cmpd="sng">
                <a:solidFill>
                  <a:schemeClr val="bg1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glow rad="101600">
                  <a:schemeClr val="tx1">
                    <a:lumMod val="65000"/>
                    <a:lumOff val="35000"/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500034" y="2428868"/>
            <a:ext cx="4500594" cy="928694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1">
                <a:lumMod val="9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spcBef>
                <a:spcPct val="20000"/>
              </a:spcBef>
              <a:defRPr/>
            </a:pPr>
            <a:r>
              <a:rPr lang="es-ES" sz="2200" dirty="0" smtClean="0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glow rad="101600">
                    <a:schemeClr val="tx1">
                      <a:lumMod val="65000"/>
                      <a:lumOff val="3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Gerencia en Sistemas de Información en Salud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10" grpId="0" animBg="1"/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contenido"/>
          <p:cNvSpPr txBox="1">
            <a:spLocks/>
          </p:cNvSpPr>
          <p:nvPr/>
        </p:nvSpPr>
        <p:spPr>
          <a:xfrm>
            <a:off x="857224" y="1571612"/>
            <a:ext cx="3786214" cy="785818"/>
          </a:xfrm>
          <a:prstGeom prst="rect">
            <a:avLst/>
          </a:prstGeo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3200" b="1" i="0" u="none" strike="noStrike" kern="1200" cap="all" normalizeH="0" baseline="0" noProof="0" dirty="0" err="1" smtClean="0">
                <a:ln w="0"/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regionES</a:t>
            </a:r>
            <a:endParaRPr kumimoji="0" lang="es-ES" sz="3200" b="1" i="0" u="none" strike="noStrike" kern="1200" cap="all" normalizeH="0" baseline="0" noProof="0" dirty="0" smtClean="0">
              <a:ln w="0"/>
              <a:solidFill>
                <a:srgbClr val="00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s-ES" sz="2800" b="1" i="0" u="none" strike="noStrike" kern="1200" cap="all" normalizeH="0" baseline="0" noProof="0" dirty="0" smtClean="0">
              <a:ln w="0"/>
              <a:solidFill>
                <a:srgbClr val="00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s-ES" sz="2800" b="1" i="0" u="none" strike="noStrike" kern="1200" cap="all" normalizeH="0" baseline="0" noProof="0" dirty="0" smtClean="0">
              <a:ln w="0"/>
              <a:solidFill>
                <a:srgbClr val="00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s-ES" sz="2800" b="1" i="0" u="none" strike="noStrike" kern="1200" cap="all" normalizeH="0" baseline="0" noProof="0" dirty="0" smtClean="0">
              <a:ln w="0"/>
              <a:solidFill>
                <a:srgbClr val="00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521726" y="357166"/>
            <a:ext cx="6836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Programas Académicos</a:t>
            </a:r>
            <a:endParaRPr lang="es-E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00034" y="3929066"/>
            <a:ext cx="3214710" cy="71438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1">
                <a:lumMod val="9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dirty="0" smtClean="0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glow rad="101600">
                    <a:schemeClr val="tx1">
                      <a:lumMod val="65000"/>
                      <a:lumOff val="3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Tecnología en Servicios de Salud (TASS)</a:t>
            </a:r>
            <a:endParaRPr lang="es-CO" sz="2200" dirty="0" smtClean="0">
              <a:ln w="3175" cmpd="sng">
                <a:solidFill>
                  <a:schemeClr val="bg1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glow rad="101600">
                  <a:schemeClr val="tx1">
                    <a:lumMod val="65000"/>
                    <a:lumOff val="35000"/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214282" y="2428868"/>
            <a:ext cx="3786214" cy="71438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1">
                <a:lumMod val="9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dirty="0" smtClean="0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glow rad="101600">
                    <a:schemeClr val="tx1">
                      <a:lumMod val="65000"/>
                      <a:lumOff val="3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Tecnología en Saneamiento Ambiental (TESA)</a:t>
            </a:r>
            <a:endParaRPr lang="es-CO" sz="2200" dirty="0" smtClean="0">
              <a:ln w="3175" cmpd="sng">
                <a:solidFill>
                  <a:schemeClr val="bg1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glow rad="101600">
                  <a:schemeClr val="tx1">
                    <a:lumMod val="65000"/>
                    <a:lumOff val="35000"/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1285852" y="5643578"/>
            <a:ext cx="6286544" cy="71438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1">
                <a:lumMod val="9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s-ES" dirty="0" smtClean="0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glow rad="101600">
                    <a:schemeClr val="tx1">
                      <a:lumMod val="65000"/>
                      <a:lumOff val="3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Profesionalización en Administración en Salud: </a:t>
            </a:r>
            <a:endParaRPr lang="es-CO" dirty="0" smtClean="0">
              <a:ln w="3175" cmpd="sng">
                <a:solidFill>
                  <a:schemeClr val="bg1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glow rad="101600">
                  <a:schemeClr val="tx1">
                    <a:lumMod val="65000"/>
                    <a:lumOff val="35000"/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lvl="1" algn="ctr"/>
            <a:r>
              <a:rPr lang="es-ES" dirty="0" smtClean="0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glow rad="101600">
                    <a:schemeClr val="tx1">
                      <a:lumMod val="65000"/>
                      <a:lumOff val="3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Gestión Sanitaria y Ambiental   y  Gestión de Servicios de Salud</a:t>
            </a:r>
            <a:endParaRPr lang="es-CO" dirty="0" smtClean="0">
              <a:ln w="3175" cmpd="sng">
                <a:solidFill>
                  <a:schemeClr val="bg1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glow rad="101600">
                  <a:schemeClr val="tx1">
                    <a:lumMod val="65000"/>
                    <a:lumOff val="35000"/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4286248" y="4357694"/>
            <a:ext cx="3357586" cy="71438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1">
                <a:lumMod val="9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dirty="0" smtClean="0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glow rad="101600">
                    <a:schemeClr val="tx1">
                      <a:lumMod val="65000"/>
                      <a:lumOff val="3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Técnica y Tecnología en Medio Ambiente</a:t>
            </a:r>
            <a:endParaRPr lang="es-CO" sz="2200" dirty="0" smtClean="0">
              <a:ln w="3175" cmpd="sng">
                <a:solidFill>
                  <a:schemeClr val="bg1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glow rad="101600">
                  <a:schemeClr val="tx1">
                    <a:lumMod val="65000"/>
                    <a:lumOff val="35000"/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4929190" y="3143248"/>
            <a:ext cx="3429024" cy="71438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1">
                <a:lumMod val="9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dirty="0" smtClean="0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glow rad="101600">
                    <a:schemeClr val="tx1">
                      <a:lumMod val="65000"/>
                      <a:lumOff val="3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Tecnología en Sistemas de Información</a:t>
            </a:r>
            <a:endParaRPr lang="es-CO" sz="2200" dirty="0" smtClean="0">
              <a:ln w="3175" cmpd="sng">
                <a:solidFill>
                  <a:schemeClr val="bg1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glow rad="101600">
                  <a:schemeClr val="tx1">
                    <a:lumMod val="65000"/>
                    <a:lumOff val="35000"/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10" grpId="0" animBg="1"/>
      <p:bldP spid="12" grpId="0" animBg="1"/>
      <p:bldP spid="9" grpId="0" animBg="1"/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714480" y="6000768"/>
            <a:ext cx="2143140" cy="40821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>
              <a:spcBef>
                <a:spcPct val="20000"/>
              </a:spcBef>
              <a:defRPr/>
            </a:pPr>
            <a:r>
              <a:rPr lang="es-E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65000"/>
                      <a:lumOff val="3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Salud Pública</a:t>
            </a:r>
            <a:endParaRPr lang="es-E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lumMod val="65000"/>
                    <a:lumOff val="3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1357290" y="2714620"/>
            <a:ext cx="2236577" cy="428628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s-E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65000"/>
                      <a:lumOff val="3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Salud Ocupacional</a:t>
            </a:r>
            <a:endParaRPr lang="es-E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lumMod val="65000"/>
                    <a:lumOff val="3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2143108" y="4643446"/>
            <a:ext cx="2143140" cy="500066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>
              <a:spcBef>
                <a:spcPct val="20000"/>
              </a:spcBef>
              <a:defRPr/>
            </a:pPr>
            <a:r>
              <a:rPr lang="es-E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65000"/>
                      <a:lumOff val="3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Salud Ocupacional</a:t>
            </a:r>
            <a:endParaRPr lang="es-E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lumMod val="65000"/>
                    <a:lumOff val="3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3929058" y="3357563"/>
            <a:ext cx="4071966" cy="428628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65000"/>
                      <a:lumOff val="3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Administración de Servicios de Salud</a:t>
            </a:r>
            <a:endParaRPr lang="es-E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lumMod val="65000"/>
                    <a:lumOff val="3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214282" y="4643446"/>
            <a:ext cx="1714512" cy="500066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65000"/>
                      <a:lumOff val="3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Salud Pública</a:t>
            </a:r>
            <a:endParaRPr lang="es-E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lumMod val="65000"/>
                    <a:lumOff val="3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4071934" y="2714620"/>
            <a:ext cx="1752993" cy="428628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65000"/>
                      <a:lumOff val="3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Ergonomía</a:t>
            </a:r>
            <a:endParaRPr lang="es-E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lumMod val="65000"/>
                    <a:lumOff val="3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571604" y="357166"/>
            <a:ext cx="6836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Programas Académicos</a:t>
            </a:r>
            <a:endParaRPr lang="es-E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2 Marcador de contenido"/>
          <p:cNvSpPr txBox="1">
            <a:spLocks/>
          </p:cNvSpPr>
          <p:nvPr/>
        </p:nvSpPr>
        <p:spPr>
          <a:xfrm>
            <a:off x="3071802" y="1357298"/>
            <a:ext cx="2571768" cy="642942"/>
          </a:xfrm>
          <a:prstGeom prst="rect">
            <a:avLst/>
          </a:prstGeo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3200" b="1" i="0" u="none" strike="noStrike" kern="1200" cap="all" normalizeH="0" baseline="0" noProof="0" dirty="0" err="1" smtClean="0">
                <a:ln w="0"/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POSgrado</a:t>
            </a:r>
            <a:r>
              <a:rPr kumimoji="0" lang="es-ES" sz="3200" b="1" i="0" u="none" strike="noStrike" kern="1200" cap="all" normalizeH="0" baseline="0" noProof="0" dirty="0" smtClean="0">
                <a:ln w="0"/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s-ES" sz="2800" b="1" i="0" u="none" strike="noStrike" kern="1200" cap="all" normalizeH="0" baseline="0" noProof="0" dirty="0" smtClean="0">
              <a:ln w="0"/>
              <a:solidFill>
                <a:srgbClr val="00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s-ES" sz="2800" b="1" i="0" u="none" strike="noStrike" kern="1200" cap="all" normalizeH="0" baseline="0" noProof="0" dirty="0" smtClean="0">
              <a:ln w="0"/>
              <a:solidFill>
                <a:srgbClr val="00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785786" y="2000240"/>
            <a:ext cx="30953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/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Especializaciones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928662" y="3987233"/>
            <a:ext cx="18664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Maestrías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1000100" y="5357826"/>
            <a:ext cx="19749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Doctorado</a:t>
            </a:r>
          </a:p>
        </p:txBody>
      </p:sp>
      <p:sp>
        <p:nvSpPr>
          <p:cNvPr id="18" name="17 Rectángulo redondeado"/>
          <p:cNvSpPr/>
          <p:nvPr/>
        </p:nvSpPr>
        <p:spPr>
          <a:xfrm>
            <a:off x="928662" y="3357562"/>
            <a:ext cx="2714676" cy="428628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65000"/>
                      <a:lumOff val="3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Auditoría  en  Salud</a:t>
            </a:r>
            <a:endParaRPr lang="es-E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lumMod val="65000"/>
                    <a:lumOff val="3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19 Rectángulo redondeado"/>
          <p:cNvSpPr/>
          <p:nvPr/>
        </p:nvSpPr>
        <p:spPr>
          <a:xfrm>
            <a:off x="4572000" y="4643446"/>
            <a:ext cx="2071702" cy="500066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>
              <a:spcBef>
                <a:spcPct val="20000"/>
              </a:spcBef>
              <a:defRPr/>
            </a:pPr>
            <a:r>
              <a:rPr lang="es-E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65000"/>
                      <a:lumOff val="3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Epidemiología</a:t>
            </a:r>
            <a:endParaRPr lang="es-E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lumMod val="65000"/>
                    <a:lumOff val="3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20 Rectángulo redondeado"/>
          <p:cNvSpPr/>
          <p:nvPr/>
        </p:nvSpPr>
        <p:spPr>
          <a:xfrm>
            <a:off x="6858016" y="4643446"/>
            <a:ext cx="1785949" cy="500066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>
              <a:spcBef>
                <a:spcPct val="20000"/>
              </a:spcBef>
              <a:defRPr/>
            </a:pPr>
            <a:r>
              <a:rPr lang="es-E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65000"/>
                      <a:lumOff val="3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Salud Mental</a:t>
            </a:r>
            <a:endParaRPr lang="es-E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lumMod val="65000"/>
                    <a:lumOff val="3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21 Rectángulo redondeado"/>
          <p:cNvSpPr/>
          <p:nvPr/>
        </p:nvSpPr>
        <p:spPr>
          <a:xfrm>
            <a:off x="4429124" y="6072206"/>
            <a:ext cx="2428892" cy="35719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>
              <a:spcBef>
                <a:spcPct val="20000"/>
              </a:spcBef>
              <a:defRPr/>
            </a:pPr>
            <a:r>
              <a:rPr lang="es-E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65000"/>
                      <a:lumOff val="3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Epidemiología</a:t>
            </a:r>
            <a:endParaRPr lang="es-E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lumMod val="65000"/>
                    <a:lumOff val="3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1067476" y="2967335"/>
            <a:ext cx="707642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Coordinación Posgrados</a:t>
            </a:r>
          </a:p>
          <a:p>
            <a:pPr algn="ctr"/>
            <a:r>
              <a:rPr lang="es-E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Oficina 417</a:t>
            </a:r>
          </a:p>
          <a:p>
            <a:pPr algn="ctr"/>
            <a:r>
              <a:rPr lang="es-E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Ext. 6885</a:t>
            </a:r>
            <a:endParaRPr lang="es-E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15" grpId="0"/>
      <p:bldP spid="16" grpId="0"/>
      <p:bldP spid="17" grpId="0"/>
      <p:bldP spid="18" grpId="0" animBg="1"/>
      <p:bldP spid="20" grpId="0" animBg="1"/>
      <p:bldP spid="21" grpId="0" animBg="1"/>
      <p:bldP spid="22" grpId="0" animBg="1"/>
      <p:bldP spid="2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que_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2071678"/>
            <a:ext cx="7760649" cy="430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4551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funcion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214554"/>
            <a:ext cx="8251210" cy="414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7222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2" t="6511" r="16294" b="4831"/>
          <a:stretch/>
        </p:blipFill>
        <p:spPr bwMode="auto">
          <a:xfrm>
            <a:off x="323528" y="0"/>
            <a:ext cx="8532439" cy="6819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0118" y="428604"/>
            <a:ext cx="8229600" cy="1143000"/>
          </a:xfrm>
        </p:spPr>
        <p:txBody>
          <a:bodyPr/>
          <a:lstStyle/>
          <a:p>
            <a:r>
              <a:rPr lang="es-ES" dirty="0" smtClean="0">
                <a:ln w="18415" cmpd="sng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PORTAL WEB UNIVERSITARIO</a:t>
            </a:r>
            <a:endParaRPr lang="es-ES" dirty="0">
              <a:ln w="18415" cmpd="sng">
                <a:solidFill>
                  <a:schemeClr val="bg1">
                    <a:lumMod val="8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lumMod val="85000"/>
                    <a:lumOff val="15000"/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32" y="2214554"/>
            <a:ext cx="8072494" cy="4643446"/>
          </a:xfrm>
        </p:spPr>
        <p:txBody>
          <a:bodyPr>
            <a:normAutofit fontScale="62500" lnSpcReduction="20000"/>
          </a:bodyPr>
          <a:lstStyle/>
          <a:p>
            <a:endParaRPr lang="es-ES" dirty="0" smtClean="0">
              <a:hlinkClick r:id="rId3"/>
            </a:endParaRPr>
          </a:p>
          <a:p>
            <a:endParaRPr lang="es-ES" dirty="0" smtClean="0">
              <a:hlinkClick r:id="rId3"/>
            </a:endParaRPr>
          </a:p>
          <a:p>
            <a:endParaRPr lang="es-ES" dirty="0" smtClean="0">
              <a:hlinkClick r:id="rId3"/>
            </a:endParaRPr>
          </a:p>
          <a:p>
            <a:endParaRPr lang="es-ES" dirty="0" smtClean="0">
              <a:hlinkClick r:id="rId3"/>
            </a:endParaRPr>
          </a:p>
          <a:p>
            <a:endParaRPr lang="es-ES" dirty="0" smtClean="0">
              <a:hlinkClick r:id="rId3"/>
            </a:endParaRPr>
          </a:p>
          <a:p>
            <a:endParaRPr lang="es-ES" dirty="0" smtClean="0">
              <a:hlinkClick r:id="rId3"/>
            </a:endParaRP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>
                <a:hlinkClick r:id="rId4"/>
              </a:rPr>
              <a:t>http://fnsp.udea.edu.co</a:t>
            </a: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	</a:t>
            </a:r>
            <a:r>
              <a:rPr lang="es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Inscribe o crea una cuenta de correo en Salud Pública para recibir información de interés para los integrantes de la Facultad.</a:t>
            </a:r>
          </a:p>
          <a:p>
            <a:pPr>
              <a:buNone/>
            </a:pPr>
            <a:r>
              <a:rPr lang="es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(Oficina 233- 219 6838)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Imagen 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3357562"/>
            <a:ext cx="8229600" cy="1143000"/>
          </a:xfrm>
        </p:spPr>
        <p:txBody>
          <a:bodyPr/>
          <a:lstStyle/>
          <a:p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65000"/>
                      <a:lumOff val="3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UNIDAD DE SERVICIOS GENERALES Y ADMINISTRATIVOS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lumMod val="65000"/>
                    <a:lumOff val="35000"/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14282" y="1857364"/>
            <a:ext cx="7143800" cy="4714908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50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/>
          <a:lstStyle/>
          <a:p>
            <a:pPr marL="180975" indent="-180975" algn="just" eaLnBrk="1" hangingPunct="1">
              <a:lnSpc>
                <a:spcPct val="90000"/>
              </a:lnSpc>
              <a:spcBef>
                <a:spcPts val="823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s-ES" sz="2000" dirty="0" smtClean="0">
                <a:latin typeface="Tahoma" pitchFamily="34" charset="0"/>
                <a:cs typeface="Tahoma" pitchFamily="34" charset="0"/>
              </a:rPr>
              <a:t>Compras</a:t>
            </a:r>
          </a:p>
          <a:p>
            <a:pPr marL="180975" indent="-180975" algn="just" eaLnBrk="1" hangingPunct="1">
              <a:lnSpc>
                <a:spcPct val="90000"/>
              </a:lnSpc>
              <a:spcBef>
                <a:spcPts val="823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s-ES" sz="2000" dirty="0" smtClean="0">
                <a:latin typeface="Tahoma" pitchFamily="34" charset="0"/>
                <a:cs typeface="Tahoma" pitchFamily="34" charset="0"/>
              </a:rPr>
              <a:t>Contratación </a:t>
            </a:r>
          </a:p>
          <a:p>
            <a:pPr marL="180975" indent="-180975" algn="just" eaLnBrk="1" hangingPunct="1">
              <a:lnSpc>
                <a:spcPct val="90000"/>
              </a:lnSpc>
              <a:spcBef>
                <a:spcPts val="823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s-ES" sz="2000" dirty="0" smtClean="0">
                <a:latin typeface="Tahoma" pitchFamily="34" charset="0"/>
                <a:cs typeface="Tahoma" pitchFamily="34" charset="0"/>
              </a:rPr>
              <a:t>Solicitud y legalización de viáticos y tiquetes</a:t>
            </a:r>
          </a:p>
          <a:p>
            <a:pPr marL="180975" indent="-180975" algn="just" eaLnBrk="1" hangingPunct="1">
              <a:lnSpc>
                <a:spcPct val="90000"/>
              </a:lnSpc>
              <a:spcBef>
                <a:spcPts val="823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s-ES" sz="2000" dirty="0" smtClean="0">
                <a:latin typeface="Tahoma" pitchFamily="34" charset="0"/>
                <a:cs typeface="Tahoma" pitchFamily="34" charset="0"/>
              </a:rPr>
              <a:t>Gastos por anticipo</a:t>
            </a:r>
          </a:p>
          <a:p>
            <a:pPr marL="180975" indent="-180975" algn="just" eaLnBrk="1" hangingPunct="1">
              <a:lnSpc>
                <a:spcPct val="90000"/>
              </a:lnSpc>
              <a:spcBef>
                <a:spcPts val="823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s-ES" sz="2000" dirty="0" smtClean="0">
                <a:latin typeface="Tahoma" pitchFamily="34" charset="0"/>
                <a:cs typeface="Tahoma" pitchFamily="34" charset="0"/>
              </a:rPr>
              <a:t>Transporte</a:t>
            </a:r>
          </a:p>
          <a:p>
            <a:pPr marL="180975" indent="-180975" algn="just" eaLnBrk="1" hangingPunct="1">
              <a:lnSpc>
                <a:spcPct val="90000"/>
              </a:lnSpc>
              <a:spcBef>
                <a:spcPts val="823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s-ES" sz="2000" dirty="0" smtClean="0">
                <a:latin typeface="Tahoma" pitchFamily="34" charset="0"/>
                <a:cs typeface="Tahoma" pitchFamily="34" charset="0"/>
              </a:rPr>
              <a:t>Préstamo de equipos audiovisuales y aulas </a:t>
            </a:r>
          </a:p>
          <a:p>
            <a:pPr marL="180975" indent="-180975" algn="just" eaLnBrk="1" hangingPunct="1">
              <a:lnSpc>
                <a:spcPct val="90000"/>
              </a:lnSpc>
              <a:spcBef>
                <a:spcPts val="823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s-ES" sz="2000" dirty="0" smtClean="0">
                <a:latin typeface="Tahoma" pitchFamily="34" charset="0"/>
                <a:cs typeface="Tahoma" pitchFamily="34" charset="0"/>
              </a:rPr>
              <a:t>Mantenimiento del edificio</a:t>
            </a:r>
          </a:p>
          <a:p>
            <a:pPr marL="180975" indent="-180975" algn="just" eaLnBrk="1" hangingPunct="1">
              <a:lnSpc>
                <a:spcPct val="90000"/>
              </a:lnSpc>
              <a:spcBef>
                <a:spcPts val="823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s-ES" sz="2000" dirty="0" smtClean="0">
                <a:latin typeface="Tahoma" pitchFamily="34" charset="0"/>
                <a:cs typeface="Tahoma" pitchFamily="34" charset="0"/>
              </a:rPr>
              <a:t>Salida y regreso de bienes propiedad de la Universidad</a:t>
            </a:r>
          </a:p>
          <a:p>
            <a:pPr marL="180975" indent="-180975" algn="just" eaLnBrk="1" hangingPunct="1">
              <a:lnSpc>
                <a:spcPct val="90000"/>
              </a:lnSpc>
              <a:spcBef>
                <a:spcPts val="823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s-ES" sz="2000" dirty="0" smtClean="0">
                <a:latin typeface="Tahoma" pitchFamily="34" charset="0"/>
                <a:cs typeface="Tahoma" pitchFamily="34" charset="0"/>
              </a:rPr>
              <a:t>Contabilidad</a:t>
            </a:r>
          </a:p>
          <a:p>
            <a:pPr marL="180975" indent="-180975" algn="just" eaLnBrk="1" hangingPunct="1">
              <a:lnSpc>
                <a:spcPct val="90000"/>
              </a:lnSpc>
              <a:spcBef>
                <a:spcPts val="823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s-ES" sz="2000" dirty="0" smtClean="0">
                <a:latin typeface="Tahoma" pitchFamily="34" charset="0"/>
                <a:cs typeface="Tahoma" pitchFamily="34" charset="0"/>
              </a:rPr>
              <a:t>Cartera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071538" y="214290"/>
            <a:ext cx="71438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UNIDAD DE SERVICIOS GENERALES Y ADMINISTRATIVOS</a:t>
            </a:r>
            <a:endParaRPr kumimoji="0" lang="es-ES" sz="32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D:\Usuario\Mis documentos\Escritorio\Fotos FNSp\DSC059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2071678"/>
            <a:ext cx="2815388" cy="21117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 txBox="1">
            <a:spLocks noChangeArrowheads="1"/>
          </p:cNvSpPr>
          <p:nvPr/>
        </p:nvSpPr>
        <p:spPr bwMode="auto">
          <a:xfrm>
            <a:off x="1000100" y="1928802"/>
            <a:ext cx="7143800" cy="450059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algn="just">
              <a:buFont typeface="Arial" pitchFamily="34" charset="0"/>
              <a:buChar char="•"/>
            </a:pPr>
            <a:r>
              <a:rPr lang="es-ES" sz="2400" dirty="0" smtClean="0"/>
              <a:t> La Universidad realiza el pago a sus contratistas el día 10 de cada mes. </a:t>
            </a:r>
            <a:r>
              <a:rPr lang="es-ES" sz="2400" b="1" dirty="0" smtClean="0"/>
              <a:t>El 20 de cada mes </a:t>
            </a:r>
            <a:r>
              <a:rPr lang="es-ES" sz="2400" dirty="0" smtClean="0"/>
              <a:t>debe entregar a su coordinador, el acta de seguimiento donde informa sus actividades del mes y copia de la planilla del pago seguridad social.</a:t>
            </a:r>
          </a:p>
          <a:p>
            <a:pPr algn="just">
              <a:buFont typeface="Arial" pitchFamily="34" charset="0"/>
              <a:buChar char="•"/>
            </a:pPr>
            <a:endParaRPr lang="es-ES" sz="1050" dirty="0" smtClean="0"/>
          </a:p>
          <a:p>
            <a:pPr algn="just">
              <a:buFont typeface="Arial" pitchFamily="34" charset="0"/>
              <a:buChar char="•"/>
            </a:pPr>
            <a:r>
              <a:rPr lang="es-ES" sz="2400" dirty="0" smtClean="0"/>
              <a:t> De los honorarios pactados en el contrato, la Universidad hace un descuento, por concepto de retención en la fuente, de acuerdo al caso de cada contratista. </a:t>
            </a:r>
            <a:r>
              <a:rPr lang="es-ES" sz="2400" dirty="0" smtClean="0"/>
              <a:t>Para la aplicación del Decreto 1070 de 2013, </a:t>
            </a:r>
            <a:r>
              <a:rPr lang="es-ES" sz="2400" dirty="0" smtClean="0"/>
              <a:t>debe </a:t>
            </a:r>
            <a:r>
              <a:rPr lang="es-ES" sz="2400" dirty="0" smtClean="0"/>
              <a:t>entregar comunicación escrita </a:t>
            </a:r>
            <a:r>
              <a:rPr lang="es-ES" sz="2400" dirty="0" smtClean="0"/>
              <a:t>en Desarrollo del Talento Humano 16-106</a:t>
            </a:r>
            <a:r>
              <a:rPr lang="es-ES" sz="2400" dirty="0" smtClean="0"/>
              <a:t>. </a:t>
            </a:r>
            <a:endParaRPr lang="es-ES" sz="2400" dirty="0" smtClean="0"/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1071538" y="571480"/>
            <a:ext cx="7143800" cy="78581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ASPECTOS</a:t>
            </a:r>
            <a:r>
              <a:rPr kumimoji="0" lang="es-ES" sz="3200" i="0" u="none" strike="noStrike" kern="120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IMPORTANTES</a:t>
            </a:r>
            <a:endParaRPr kumimoji="0" lang="es-ES" sz="32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928662" y="285728"/>
            <a:ext cx="7443788" cy="1143000"/>
          </a:xfrm>
        </p:spPr>
        <p:txBody>
          <a:bodyPr/>
          <a:lstStyle/>
          <a:p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Plataforma de gestión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1000100" y="2428868"/>
            <a:ext cx="7286676" cy="171451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</a:gsLst>
            <a:lin ang="6000000" scaled="0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MISIÓN</a:t>
            </a:r>
          </a:p>
          <a:p>
            <a:pPr algn="just"/>
            <a:r>
              <a:rPr lang="es-ES" dirty="0" smtClean="0"/>
              <a:t>Inspirados en nuestros valores y principios, con criterios de excelencia académica internacional, formamos personas íntegras en las diversas áreas de la salud pública mediante la articulación de la docencia, la investigación y la extensión, para contribuir a las transformaciones sociales, con prioridad en la región y el país.</a:t>
            </a:r>
            <a:endParaRPr lang="es-ES" dirty="0"/>
          </a:p>
        </p:txBody>
      </p:sp>
      <p:sp>
        <p:nvSpPr>
          <p:cNvPr id="5" name="4 Rectángulo redondeado"/>
          <p:cNvSpPr/>
          <p:nvPr/>
        </p:nvSpPr>
        <p:spPr>
          <a:xfrm>
            <a:off x="1285852" y="4500570"/>
            <a:ext cx="6715172" cy="1500198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</a:gsLst>
            <a:lin ang="6000000" scaled="0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VISION</a:t>
            </a:r>
          </a:p>
          <a:p>
            <a:pPr algn="just"/>
            <a:r>
              <a:rPr lang="es-ES" dirty="0" smtClean="0"/>
              <a:t>En el 2016, la Facultad Nacional de Salud Pública “Héctor Abad Gómez”, será una organización reconocida de la salud pública contemporánea, con liderazgo formativo, investigativo y proyección social en los ámbitos regional, nacional e internacional.</a:t>
            </a:r>
            <a:endParaRPr lang="es-ES" dirty="0"/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714480" y="500042"/>
            <a:ext cx="5715040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0" tIns="45715" rIns="91430" bIns="45715" anchor="ctr">
            <a:spAutoFit/>
          </a:bodyPr>
          <a:lstStyle/>
          <a:p>
            <a:pPr marL="342866" indent="-342866" algn="ctr">
              <a:defRPr/>
            </a:pPr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RECOMENDACIONES</a:t>
            </a:r>
            <a:endParaRPr lang="es-E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AutoShape 2"/>
          <p:cNvSpPr txBox="1">
            <a:spLocks noChangeArrowheads="1"/>
          </p:cNvSpPr>
          <p:nvPr/>
        </p:nvSpPr>
        <p:spPr bwMode="auto">
          <a:xfrm>
            <a:off x="1000100" y="1916832"/>
            <a:ext cx="7460332" cy="451256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algn="just"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ES" sz="2400" dirty="0" smtClean="0"/>
              <a:t>Permanecer identificados en todos los lugares de trabajo por razones de seguridad propia e institucional.</a:t>
            </a:r>
          </a:p>
          <a:p>
            <a:pPr algn="just"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ES" sz="2400" dirty="0" smtClean="0"/>
              <a:t>Informar a su jefe inmediato, interventor o coordinador de proyecto los incidentes o accidentes de trabajo que se presenten.</a:t>
            </a:r>
          </a:p>
          <a:p>
            <a:pPr algn="just"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ES" sz="2400" dirty="0" smtClean="0"/>
              <a:t>Usar medidas de protección personal y bioseguridad en aquellos lugares donde se requiera.</a:t>
            </a:r>
          </a:p>
          <a:p>
            <a:pPr algn="just"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ES" sz="2400" dirty="0" smtClean="0"/>
              <a:t>Estar atentos y participar en las actividades de prevención y atención de emergencias.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632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 anchor="ctr">
            <a:spAutoFit/>
          </a:bodyPr>
          <a:lstStyle/>
          <a:p>
            <a:pPr marL="342866" indent="-342866" eaLnBrk="1" hangingPunct="1">
              <a:defRPr/>
            </a:pPr>
            <a:r>
              <a:rPr lang="es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  <a:cs typeface="+mn-cs"/>
              </a:rPr>
              <a:t>Servicios y beneficios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pPr algn="ctr"/>
            <a:r>
              <a:rPr lang="es-ES" dirty="0" smtClean="0"/>
              <a:t>Placa deportiva área de la salud</a:t>
            </a:r>
          </a:p>
          <a:p>
            <a:pPr algn="ctr"/>
            <a:r>
              <a:rPr lang="es-ES" dirty="0" smtClean="0"/>
              <a:t>Cursos y servicios de Bienestar Universitario</a:t>
            </a:r>
          </a:p>
          <a:p>
            <a:pPr algn="ctr"/>
            <a:r>
              <a:rPr lang="es-ES" dirty="0" smtClean="0"/>
              <a:t>Actividades de Integración anual</a:t>
            </a:r>
          </a:p>
          <a:p>
            <a:endParaRPr lang="es-E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6" name="Picture 16" descr="800px-UdeA-MuseoUniversitario-la_esculturaEl_hombre_creador_de_energ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81075"/>
            <a:ext cx="9144000" cy="5876925"/>
          </a:xfrm>
          <a:prstGeom prst="rect">
            <a:avLst/>
          </a:prstGeom>
          <a:noFill/>
        </p:spPr>
      </p:pic>
      <p:sp>
        <p:nvSpPr>
          <p:cNvPr id="71687" name="Rectangle 2"/>
          <p:cNvSpPr>
            <a:spLocks noChangeArrowheads="1"/>
          </p:cNvSpPr>
          <p:nvPr/>
        </p:nvSpPr>
        <p:spPr bwMode="auto">
          <a:xfrm>
            <a:off x="-34925" y="-26988"/>
            <a:ext cx="9144000" cy="1066801"/>
          </a:xfrm>
          <a:prstGeom prst="rect">
            <a:avLst/>
          </a:prstGeom>
          <a:gradFill rotWithShape="0">
            <a:gsLst>
              <a:gs pos="0">
                <a:srgbClr val="006600">
                  <a:alpha val="70000"/>
                </a:srgbClr>
              </a:gs>
              <a:gs pos="100000">
                <a:schemeClr val="bg1">
                  <a:alpha val="64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1690" name="Picture 4" descr="C:\Comunicaciones\Fotos\log-ude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088" y="0"/>
            <a:ext cx="90805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VALORES Y PRINCIPIOS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1214414" y="1714488"/>
          <a:ext cx="6572296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Text Box 2"/>
          <p:cNvSpPr txBox="1">
            <a:spLocks noChangeArrowheads="1"/>
          </p:cNvSpPr>
          <p:nvPr/>
        </p:nvSpPr>
        <p:spPr bwMode="auto">
          <a:xfrm>
            <a:off x="1691680" y="34330"/>
            <a:ext cx="61785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3300"/>
            </a:outerShdw>
          </a:effectLst>
        </p:spPr>
        <p:txBody>
          <a:bodyPr wrap="square">
            <a:spAutoFit/>
          </a:bodyPr>
          <a:lstStyle/>
          <a:p>
            <a:pPr marL="432000" indent="-432000" algn="ctr" eaLnBrk="0" hangingPunct="0">
              <a:defRPr/>
            </a:pPr>
            <a:r>
              <a:rPr lang="es-ES_tradnl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FNSP</a:t>
            </a:r>
          </a:p>
          <a:p>
            <a:pPr marL="432000" indent="-432000" algn="ctr" eaLnBrk="0" hangingPunct="0">
              <a:defRPr/>
            </a:pPr>
            <a:r>
              <a:rPr lang="es-ES_tradnl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Estructura de funcionamiento</a:t>
            </a:r>
            <a:endParaRPr lang="es-ES_tradnl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11862662"/>
              </p:ext>
            </p:extLst>
          </p:nvPr>
        </p:nvGraphicFramePr>
        <p:xfrm>
          <a:off x="500034" y="1785926"/>
          <a:ext cx="8358246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>
                <a:solidFill>
                  <a:schemeClr val="bg1"/>
                </a:solidFill>
              </a:rPr>
              <a:t>Equipo administrativo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827584" y="1700808"/>
            <a:ext cx="7272808" cy="4968552"/>
          </a:xfrm>
          <a:prstGeom prst="rect">
            <a:avLst/>
          </a:prstGeom>
        </p:spPr>
        <p:txBody>
          <a:bodyPr wrap="none" rtlCol="0" anchor="ctr">
            <a:normAutofit/>
          </a:bodyPr>
          <a:lstStyle/>
          <a:p>
            <a:pPr fontAlgn="auto">
              <a:spcAft>
                <a:spcPts val="0"/>
              </a:spcAft>
            </a:pPr>
            <a:r>
              <a:rPr lang="es-CO" sz="2000" b="1" dirty="0" smtClean="0">
                <a:latin typeface="+mj-lt"/>
                <a:ea typeface="+mj-ea"/>
                <a:cs typeface="+mj-cs"/>
              </a:rPr>
              <a:t>Decana: </a:t>
            </a:r>
            <a:r>
              <a:rPr lang="es-CO" sz="2000" dirty="0" smtClean="0">
                <a:latin typeface="+mj-lt"/>
                <a:ea typeface="+mj-ea"/>
                <a:cs typeface="+mj-cs"/>
              </a:rPr>
              <a:t>Maria </a:t>
            </a:r>
            <a:r>
              <a:rPr lang="es-CO" sz="2000" dirty="0">
                <a:latin typeface="+mj-lt"/>
                <a:ea typeface="+mj-ea"/>
                <a:cs typeface="+mj-cs"/>
              </a:rPr>
              <a:t>Patricia Arbeláez Montoya</a:t>
            </a:r>
          </a:p>
          <a:p>
            <a:pPr fontAlgn="auto">
              <a:spcAft>
                <a:spcPts val="0"/>
              </a:spcAft>
            </a:pPr>
            <a:r>
              <a:rPr lang="es-CO" sz="2000" dirty="0" smtClean="0">
                <a:latin typeface="+mj-lt"/>
                <a:ea typeface="+mj-ea"/>
                <a:cs typeface="+mj-cs"/>
              </a:rPr>
              <a:t>Médica UPB, Maestría </a:t>
            </a:r>
            <a:r>
              <a:rPr lang="es-CO" sz="2000" dirty="0">
                <a:latin typeface="+mj-lt"/>
                <a:ea typeface="+mj-ea"/>
                <a:cs typeface="+mj-cs"/>
              </a:rPr>
              <a:t>en Salud Pública </a:t>
            </a:r>
            <a:r>
              <a:rPr lang="es-CO" sz="2000" dirty="0" smtClean="0">
                <a:latin typeface="+mj-lt"/>
                <a:ea typeface="+mj-ea"/>
                <a:cs typeface="+mj-cs"/>
              </a:rPr>
              <a:t>énfasis </a:t>
            </a:r>
            <a:r>
              <a:rPr lang="es-CO" sz="2000" dirty="0">
                <a:latin typeface="+mj-lt"/>
                <a:ea typeface="+mj-ea"/>
                <a:cs typeface="+mj-cs"/>
              </a:rPr>
              <a:t>Epidemiología, </a:t>
            </a:r>
            <a:endParaRPr lang="es-CO" sz="2000" dirty="0" smtClean="0"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</a:pPr>
            <a:r>
              <a:rPr lang="es-CO" sz="2000" dirty="0" smtClean="0">
                <a:latin typeface="+mj-lt"/>
                <a:ea typeface="+mj-ea"/>
                <a:cs typeface="+mj-cs"/>
              </a:rPr>
              <a:t>PhD </a:t>
            </a:r>
            <a:r>
              <a:rPr lang="es-CO" sz="2000" dirty="0" err="1">
                <a:latin typeface="+mj-lt"/>
                <a:ea typeface="+mj-ea"/>
                <a:cs typeface="+mj-cs"/>
              </a:rPr>
              <a:t>Public</a:t>
            </a:r>
            <a:r>
              <a:rPr lang="es-CO" sz="2000" dirty="0">
                <a:latin typeface="+mj-lt"/>
                <a:ea typeface="+mj-ea"/>
                <a:cs typeface="+mj-cs"/>
              </a:rPr>
              <a:t> </a:t>
            </a:r>
            <a:r>
              <a:rPr lang="es-CO" sz="2000" dirty="0" err="1" smtClean="0">
                <a:latin typeface="+mj-lt"/>
                <a:ea typeface="+mj-ea"/>
                <a:cs typeface="+mj-cs"/>
              </a:rPr>
              <a:t>Health</a:t>
            </a:r>
            <a:r>
              <a:rPr lang="es-CO" sz="2000" dirty="0" smtClean="0">
                <a:latin typeface="+mj-lt"/>
                <a:ea typeface="+mj-ea"/>
                <a:cs typeface="+mj-cs"/>
              </a:rPr>
              <a:t>.</a:t>
            </a:r>
          </a:p>
          <a:p>
            <a:pPr fontAlgn="auto">
              <a:spcAft>
                <a:spcPts val="0"/>
              </a:spcAft>
            </a:pPr>
            <a:endParaRPr lang="es-CO" sz="2000" dirty="0" smtClean="0"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</a:pPr>
            <a:r>
              <a:rPr lang="es-CO" sz="2000" b="1" dirty="0" smtClean="0">
                <a:latin typeface="+mj-lt"/>
                <a:ea typeface="+mj-ea"/>
                <a:cs typeface="+mj-cs"/>
              </a:rPr>
              <a:t>Vicedecano</a:t>
            </a:r>
            <a:r>
              <a:rPr lang="es-CO" sz="2000" dirty="0" smtClean="0">
                <a:latin typeface="+mj-lt"/>
                <a:ea typeface="+mj-ea"/>
                <a:cs typeface="+mj-cs"/>
              </a:rPr>
              <a:t>: Álvaro </a:t>
            </a:r>
            <a:r>
              <a:rPr lang="es-CO" sz="2000" dirty="0">
                <a:latin typeface="+mj-lt"/>
                <a:ea typeface="+mj-ea"/>
                <a:cs typeface="+mj-cs"/>
              </a:rPr>
              <a:t>Olaya Peláez</a:t>
            </a:r>
          </a:p>
          <a:p>
            <a:pPr fontAlgn="auto">
              <a:spcAft>
                <a:spcPts val="0"/>
              </a:spcAft>
            </a:pPr>
            <a:r>
              <a:rPr lang="es-CO" sz="2000" dirty="0" smtClean="0">
                <a:latin typeface="+mj-lt"/>
                <a:ea typeface="+mj-ea"/>
                <a:cs typeface="+mj-cs"/>
              </a:rPr>
              <a:t>Comunicador social, </a:t>
            </a:r>
            <a:r>
              <a:rPr lang="es-CO" sz="2000" dirty="0">
                <a:latin typeface="+mj-lt"/>
                <a:ea typeface="+mj-ea"/>
                <a:cs typeface="+mj-cs"/>
              </a:rPr>
              <a:t>Magíster en Salud Pública </a:t>
            </a:r>
            <a:r>
              <a:rPr lang="es-CO" sz="2000" dirty="0" smtClean="0">
                <a:latin typeface="+mj-lt"/>
                <a:ea typeface="+mj-ea"/>
                <a:cs typeface="+mj-cs"/>
              </a:rPr>
              <a:t>con </a:t>
            </a:r>
            <a:r>
              <a:rPr lang="es-CO" sz="2000" dirty="0">
                <a:latin typeface="+mj-lt"/>
                <a:ea typeface="+mj-ea"/>
                <a:cs typeface="+mj-cs"/>
              </a:rPr>
              <a:t>énfasis en Salud </a:t>
            </a:r>
            <a:endParaRPr lang="es-CO" sz="2000" dirty="0" smtClean="0"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</a:pPr>
            <a:r>
              <a:rPr lang="es-CO" sz="2000" dirty="0" smtClean="0">
                <a:latin typeface="+mj-lt"/>
                <a:ea typeface="+mj-ea"/>
                <a:cs typeface="+mj-cs"/>
              </a:rPr>
              <a:t>Mental</a:t>
            </a:r>
          </a:p>
          <a:p>
            <a:pPr fontAlgn="auto">
              <a:spcAft>
                <a:spcPts val="0"/>
              </a:spcAft>
            </a:pPr>
            <a:endParaRPr lang="es-CO" sz="2000" dirty="0">
              <a:latin typeface="+mj-lt"/>
              <a:ea typeface="+mj-ea"/>
              <a:cs typeface="+mj-cs"/>
            </a:endParaRPr>
          </a:p>
          <a:p>
            <a:r>
              <a:rPr lang="es-CO" sz="2000" b="1" dirty="0"/>
              <a:t>Jefe Centro de </a:t>
            </a:r>
            <a:r>
              <a:rPr lang="es-CO" sz="2000" b="1" dirty="0" smtClean="0"/>
              <a:t>Extensión: </a:t>
            </a:r>
            <a:r>
              <a:rPr lang="es-CO" sz="2000" dirty="0">
                <a:latin typeface="+mj-lt"/>
                <a:ea typeface="+mj-ea"/>
                <a:cs typeface="+mj-cs"/>
              </a:rPr>
              <a:t>Julián Vargas Jaramillo</a:t>
            </a:r>
          </a:p>
          <a:p>
            <a:r>
              <a:rPr lang="es-CO" sz="2000" dirty="0" smtClean="0"/>
              <a:t>Médico,</a:t>
            </a:r>
            <a:r>
              <a:rPr lang="es-CO" sz="2000" dirty="0"/>
              <a:t> Especialista en Gerencia de la Calidad </a:t>
            </a:r>
            <a:r>
              <a:rPr lang="es-CO" sz="2000" dirty="0" smtClean="0"/>
              <a:t>y Auditoria </a:t>
            </a:r>
            <a:r>
              <a:rPr lang="es-CO" sz="2000" dirty="0"/>
              <a:t>en </a:t>
            </a:r>
            <a:r>
              <a:rPr lang="es-CO" sz="2000" dirty="0" smtClean="0"/>
              <a:t>Salud</a:t>
            </a:r>
          </a:p>
          <a:p>
            <a:endParaRPr lang="es-CO" sz="2000" dirty="0"/>
          </a:p>
          <a:p>
            <a:pPr fontAlgn="auto">
              <a:spcAft>
                <a:spcPts val="0"/>
              </a:spcAft>
            </a:pPr>
            <a:r>
              <a:rPr lang="es-CO" sz="2000" b="1" dirty="0"/>
              <a:t>Asistente de Planeación: </a:t>
            </a:r>
            <a:r>
              <a:rPr lang="es-CO" sz="2000" dirty="0"/>
              <a:t>Luz Nelly Zapata Villarreal</a:t>
            </a:r>
          </a:p>
          <a:p>
            <a:pPr fontAlgn="auto">
              <a:spcAft>
                <a:spcPts val="0"/>
              </a:spcAft>
            </a:pPr>
            <a:r>
              <a:rPr lang="es-CO" sz="2000" dirty="0"/>
              <a:t>Ingeniera Civil, Especialización en Gestión </a:t>
            </a:r>
            <a:r>
              <a:rPr lang="es-CO" sz="2000" dirty="0" smtClean="0"/>
              <a:t>Ambiental</a:t>
            </a:r>
            <a:endParaRPr lang="es-CO" sz="2000" dirty="0"/>
          </a:p>
          <a:p>
            <a:endParaRPr lang="es-CO" sz="2000" dirty="0">
              <a:latin typeface="+mj-lt"/>
              <a:ea typeface="+mj-ea"/>
              <a:cs typeface="+mj-cs"/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472" y="1630946"/>
            <a:ext cx="861104" cy="1076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 descr="http://www.udea.edu.co/portal/page/portal/bibliotecaSedesDependencias/unidadesAcademicas/FacultadNacionalSaludPublica/Diseno/imagenes/Tab4/Alvar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873" y="2924944"/>
            <a:ext cx="846263" cy="105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620" y="4185084"/>
            <a:ext cx="837287" cy="1046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 descr="http://www.udea.edu.co/portal/page/portal/bibliotecaSedesDependencias/unidadesAcademicas/FacultadNacionalSaludPublica/Diseno/imagenes/general/Luz%20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535" y="5373216"/>
            <a:ext cx="881744" cy="110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311018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>
                <a:solidFill>
                  <a:schemeClr val="bg1"/>
                </a:solidFill>
              </a:rPr>
              <a:t>Equipo administrativo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39552" y="1484784"/>
            <a:ext cx="6912768" cy="4968552"/>
          </a:xfrm>
          <a:prstGeom prst="rect">
            <a:avLst/>
          </a:prstGeom>
        </p:spPr>
        <p:txBody>
          <a:bodyPr wrap="none" rtlCol="0" anchor="ctr">
            <a:normAutofit/>
          </a:bodyPr>
          <a:lstStyle/>
          <a:p>
            <a:r>
              <a:rPr lang="es-CO" sz="2000" b="1" dirty="0" smtClean="0">
                <a:latin typeface="+mj-lt"/>
                <a:ea typeface="+mj-ea"/>
                <a:cs typeface="+mj-cs"/>
              </a:rPr>
              <a:t>Jefe </a:t>
            </a:r>
            <a:r>
              <a:rPr lang="es-CO" sz="2000" b="1" dirty="0">
                <a:latin typeface="+mj-lt"/>
                <a:ea typeface="+mj-ea"/>
                <a:cs typeface="+mj-cs"/>
              </a:rPr>
              <a:t>Centro de </a:t>
            </a:r>
            <a:r>
              <a:rPr lang="es-CO" sz="2000" b="1" dirty="0" smtClean="0">
                <a:latin typeface="+mj-lt"/>
                <a:ea typeface="+mj-ea"/>
                <a:cs typeface="+mj-cs"/>
              </a:rPr>
              <a:t>Investigación: </a:t>
            </a:r>
            <a:r>
              <a:rPr lang="es-CO" sz="2000" dirty="0" smtClean="0">
                <a:latin typeface="+mj-lt"/>
                <a:ea typeface="+mj-ea"/>
                <a:cs typeface="+mj-cs"/>
              </a:rPr>
              <a:t>Sergio </a:t>
            </a:r>
            <a:r>
              <a:rPr lang="es-CO" sz="2000" dirty="0" err="1">
                <a:latin typeface="+mj-lt"/>
                <a:ea typeface="+mj-ea"/>
                <a:cs typeface="+mj-cs"/>
              </a:rPr>
              <a:t>Cristancho</a:t>
            </a:r>
            <a:r>
              <a:rPr lang="es-CO" sz="2000" dirty="0">
                <a:latin typeface="+mj-lt"/>
                <a:ea typeface="+mj-ea"/>
                <a:cs typeface="+mj-cs"/>
              </a:rPr>
              <a:t> Marulanda</a:t>
            </a:r>
          </a:p>
          <a:p>
            <a:pPr fontAlgn="auto">
              <a:spcAft>
                <a:spcPts val="0"/>
              </a:spcAft>
            </a:pPr>
            <a:r>
              <a:rPr lang="es-CO" sz="2000" dirty="0" smtClean="0">
                <a:latin typeface="+mj-lt"/>
                <a:ea typeface="+mj-ea"/>
                <a:cs typeface="+mj-cs"/>
              </a:rPr>
              <a:t>Psicólogo, Masters </a:t>
            </a:r>
            <a:r>
              <a:rPr lang="es-CO" sz="2000" dirty="0">
                <a:latin typeface="+mj-lt"/>
                <a:ea typeface="+mj-ea"/>
                <a:cs typeface="+mj-cs"/>
              </a:rPr>
              <a:t>of </a:t>
            </a:r>
            <a:r>
              <a:rPr lang="es-CO" sz="2000" dirty="0" err="1">
                <a:latin typeface="+mj-lt"/>
                <a:ea typeface="+mj-ea"/>
                <a:cs typeface="+mj-cs"/>
              </a:rPr>
              <a:t>Sciencie</a:t>
            </a:r>
            <a:r>
              <a:rPr lang="es-CO" sz="2000" dirty="0">
                <a:latin typeface="+mj-lt"/>
                <a:ea typeface="+mj-ea"/>
                <a:cs typeface="+mj-cs"/>
              </a:rPr>
              <a:t> Cultural &amp; </a:t>
            </a:r>
            <a:r>
              <a:rPr lang="es-CO" sz="2000" dirty="0" err="1">
                <a:latin typeface="+mj-lt"/>
                <a:ea typeface="+mj-ea"/>
                <a:cs typeface="+mj-cs"/>
              </a:rPr>
              <a:t>Environmental</a:t>
            </a:r>
            <a:r>
              <a:rPr lang="es-CO" sz="2000" dirty="0">
                <a:latin typeface="+mj-lt"/>
                <a:ea typeface="+mj-ea"/>
                <a:cs typeface="+mj-cs"/>
              </a:rPr>
              <a:t> </a:t>
            </a:r>
            <a:r>
              <a:rPr lang="es-CO" sz="2000" dirty="0" err="1" smtClean="0">
                <a:latin typeface="+mj-lt"/>
                <a:ea typeface="+mj-ea"/>
                <a:cs typeface="+mj-cs"/>
              </a:rPr>
              <a:t>Psychology</a:t>
            </a:r>
            <a:r>
              <a:rPr lang="es-CO" sz="2000" dirty="0" smtClean="0">
                <a:latin typeface="+mj-lt"/>
                <a:ea typeface="+mj-ea"/>
                <a:cs typeface="+mj-cs"/>
              </a:rPr>
              <a:t>,</a:t>
            </a:r>
          </a:p>
          <a:p>
            <a:pPr fontAlgn="auto">
              <a:spcAft>
                <a:spcPts val="0"/>
              </a:spcAft>
            </a:pPr>
            <a:r>
              <a:rPr lang="es-CO" sz="2000" dirty="0" err="1" smtClean="0">
                <a:latin typeface="+mj-lt"/>
                <a:ea typeface="+mj-ea"/>
                <a:cs typeface="+mj-cs"/>
              </a:rPr>
              <a:t>Ph.D</a:t>
            </a:r>
            <a:r>
              <a:rPr lang="es-CO" sz="2000" dirty="0" smtClean="0">
                <a:latin typeface="+mj-lt"/>
                <a:ea typeface="+mj-ea"/>
                <a:cs typeface="+mj-cs"/>
              </a:rPr>
              <a:t> </a:t>
            </a:r>
            <a:r>
              <a:rPr lang="es-CO" sz="2000" dirty="0">
                <a:latin typeface="+mj-lt"/>
                <a:ea typeface="+mj-ea"/>
                <a:cs typeface="+mj-cs"/>
              </a:rPr>
              <a:t>Cultural and </a:t>
            </a:r>
            <a:r>
              <a:rPr lang="es-CO" sz="2000" dirty="0" err="1">
                <a:latin typeface="+mj-lt"/>
                <a:ea typeface="+mj-ea"/>
                <a:cs typeface="+mj-cs"/>
              </a:rPr>
              <a:t>Environmental</a:t>
            </a:r>
            <a:r>
              <a:rPr lang="es-CO" sz="2000" dirty="0">
                <a:latin typeface="+mj-lt"/>
                <a:ea typeface="+mj-ea"/>
                <a:cs typeface="+mj-cs"/>
              </a:rPr>
              <a:t> </a:t>
            </a:r>
            <a:r>
              <a:rPr lang="es-CO" sz="2000" dirty="0" err="1">
                <a:latin typeface="+mj-lt"/>
                <a:ea typeface="+mj-ea"/>
                <a:cs typeface="+mj-cs"/>
              </a:rPr>
              <a:t>Psychology</a:t>
            </a:r>
            <a:r>
              <a:rPr lang="es-CO" sz="2000" dirty="0">
                <a:latin typeface="+mj-lt"/>
                <a:ea typeface="+mj-ea"/>
                <a:cs typeface="+mj-cs"/>
              </a:rPr>
              <a:t>.</a:t>
            </a:r>
          </a:p>
          <a:p>
            <a:pPr fontAlgn="auto">
              <a:spcAft>
                <a:spcPts val="0"/>
              </a:spcAft>
            </a:pPr>
            <a:endParaRPr lang="es-CO" sz="2000" dirty="0" smtClean="0"/>
          </a:p>
          <a:p>
            <a:r>
              <a:rPr lang="es-CO" sz="2000" b="1" dirty="0"/>
              <a:t>Jefe Departamento de Ciencias </a:t>
            </a:r>
            <a:r>
              <a:rPr lang="es-CO" sz="2000" b="1" dirty="0" smtClean="0"/>
              <a:t>Básicas: </a:t>
            </a:r>
            <a:r>
              <a:rPr lang="es-CO" sz="2000" dirty="0" smtClean="0"/>
              <a:t>Isabel Cristina Posada Zapata</a:t>
            </a:r>
          </a:p>
          <a:p>
            <a:r>
              <a:rPr lang="es-CO" sz="2000" dirty="0" smtClean="0"/>
              <a:t>Psicóloga, Magíster </a:t>
            </a:r>
            <a:r>
              <a:rPr lang="es-CO" sz="2000" dirty="0"/>
              <a:t>en Salud Pública con énfasis en Salud </a:t>
            </a:r>
            <a:r>
              <a:rPr lang="es-CO" sz="2000" dirty="0" smtClean="0"/>
              <a:t>Mental</a:t>
            </a:r>
          </a:p>
          <a:p>
            <a:endParaRPr lang="es-CO" sz="2000" dirty="0"/>
          </a:p>
          <a:p>
            <a:r>
              <a:rPr lang="es-CO" sz="2000" b="1" dirty="0"/>
              <a:t>Jefe Departamento de Ciencias </a:t>
            </a:r>
            <a:r>
              <a:rPr lang="es-CO" sz="2000" b="1" dirty="0" smtClean="0"/>
              <a:t>Específicas</a:t>
            </a:r>
            <a:r>
              <a:rPr lang="es-CO" sz="2000" dirty="0" smtClean="0"/>
              <a:t>: </a:t>
            </a:r>
            <a:r>
              <a:rPr lang="es-CO" sz="2000" dirty="0" err="1" smtClean="0"/>
              <a:t>Libardo</a:t>
            </a:r>
            <a:r>
              <a:rPr lang="es-CO" sz="2000" dirty="0" smtClean="0"/>
              <a:t> </a:t>
            </a:r>
            <a:r>
              <a:rPr lang="es-CO" sz="2000" dirty="0"/>
              <a:t>Giraldo Gaviria</a:t>
            </a:r>
          </a:p>
          <a:p>
            <a:r>
              <a:rPr lang="es-CO" sz="2000" dirty="0"/>
              <a:t>Médico. </a:t>
            </a:r>
            <a:r>
              <a:rPr lang="es-CO" sz="2000" dirty="0" smtClean="0"/>
              <a:t>Magister </a:t>
            </a:r>
            <a:r>
              <a:rPr lang="es-CO" sz="2000" dirty="0"/>
              <a:t>en Salud Pública, candidato a Doctor en Educación.</a:t>
            </a:r>
          </a:p>
          <a:p>
            <a:endParaRPr lang="es-CO" sz="2000" dirty="0" smtClean="0"/>
          </a:p>
          <a:p>
            <a:r>
              <a:rPr lang="es-CO" sz="2000" b="1" dirty="0"/>
              <a:t>Jefe de Servicios Generales y </a:t>
            </a:r>
            <a:r>
              <a:rPr lang="es-CO" sz="2000" b="1" dirty="0" smtClean="0"/>
              <a:t>Administrativos: </a:t>
            </a:r>
            <a:r>
              <a:rPr lang="es-CO" sz="2000" dirty="0" smtClean="0"/>
              <a:t>Vilma Salazar Villegas</a:t>
            </a:r>
          </a:p>
          <a:p>
            <a:r>
              <a:rPr lang="es-CO" sz="2000" dirty="0" smtClean="0"/>
              <a:t>Contadora, </a:t>
            </a:r>
            <a:r>
              <a:rPr lang="es-CO" sz="2000" dirty="0"/>
              <a:t>Especialista en Economía del Sector Público con </a:t>
            </a:r>
            <a:r>
              <a:rPr lang="es-CO" sz="2000" dirty="0" smtClean="0"/>
              <a:t>énfasis</a:t>
            </a:r>
          </a:p>
          <a:p>
            <a:r>
              <a:rPr lang="es-CO" sz="2000" dirty="0" smtClean="0"/>
              <a:t>en </a:t>
            </a:r>
            <a:r>
              <a:rPr lang="es-CO" sz="2000" dirty="0"/>
              <a:t>Finanzas </a:t>
            </a:r>
            <a:r>
              <a:rPr lang="es-CO" sz="2000" dirty="0" smtClean="0"/>
              <a:t>Públicas</a:t>
            </a:r>
            <a:r>
              <a:rPr lang="es-CO" sz="2000" dirty="0"/>
              <a:t>.</a:t>
            </a:r>
            <a:endParaRPr lang="es-CO" sz="2000" dirty="0">
              <a:latin typeface="+mj-lt"/>
              <a:ea typeface="+mj-ea"/>
              <a:cs typeface="+mj-cs"/>
            </a:endParaRPr>
          </a:p>
        </p:txBody>
      </p:sp>
      <p:pic>
        <p:nvPicPr>
          <p:cNvPr id="2053" name="Picture 5" descr="http://www.udea.edu.co/portal/page/portal/bibliotecaSedesDependencias/unidadesAcademicas/FacultadNacionalSaludPublica/Diseno/imagenes/Tab4/Sergio%20Cristanch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941" y="1628800"/>
            <a:ext cx="886952" cy="110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www.udea.edu.co/portal/page/portal/bibliotecaSedesDependencias/unidadesAcademicas/FacultadNacionalSaludPublica/Diseno/imagenes/Tab4/Isabel%20Posad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798" y="2888940"/>
            <a:ext cx="864095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711" y="4020653"/>
            <a:ext cx="856146" cy="1070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 descr="http://www.udea.edu.co/portal/page/portal/bibliotecaSedesDependencias/unidadesAcademicas/FacultadNacionalSaludPublica/Diseno/imagenes/general/vilm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090" y="5125096"/>
            <a:ext cx="782803" cy="97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820975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5.3|1.3|1.5|2.3|5.3|1.9|2.1|1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6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anchor="ctr">
        <a:normAutofit/>
      </a:bodyPr>
      <a:lstStyle>
        <a:defPPr fontAlgn="auto">
          <a:spcAft>
            <a:spcPts val="0"/>
          </a:spcAft>
          <a:defRPr sz="3200" b="1" dirty="0" smtClean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Tema de Office">
  <a:themeElements>
    <a:clrScheme name="1_Tema de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Tema de Office">
      <a:majorFont>
        <a:latin typeface="Trebuchet MS"/>
        <a:ea typeface=""/>
        <a:cs typeface="Times New Roman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Tema d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Tema de Office">
  <a:themeElements>
    <a:clrScheme name="Tema de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Tema de Office">
      <a:majorFont>
        <a:latin typeface="Trebuchet MS"/>
        <a:ea typeface=""/>
        <a:cs typeface="Times New Roman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a d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6945</TotalTime>
  <Words>2028</Words>
  <Application>Microsoft Office PowerPoint</Application>
  <PresentationFormat>Presentación en pantalla (4:3)</PresentationFormat>
  <Paragraphs>320</Paragraphs>
  <Slides>52</Slides>
  <Notes>6</Notes>
  <HiddenSlides>0</HiddenSlides>
  <MMClips>6</MMClips>
  <ScaleCrop>false</ScaleCrop>
  <HeadingPairs>
    <vt:vector size="4" baseType="variant">
      <vt:variant>
        <vt:lpstr>Tema</vt:lpstr>
      </vt:variant>
      <vt:variant>
        <vt:i4>7</vt:i4>
      </vt:variant>
      <vt:variant>
        <vt:lpstr>Títulos de diapositiva</vt:lpstr>
      </vt:variant>
      <vt:variant>
        <vt:i4>52</vt:i4>
      </vt:variant>
    </vt:vector>
  </HeadingPairs>
  <TitlesOfParts>
    <vt:vector size="59" baseType="lpstr">
      <vt:lpstr>Tema de Office</vt:lpstr>
      <vt:lpstr>1_Tema de Office</vt:lpstr>
      <vt:lpstr>Diseño personalizado</vt:lpstr>
      <vt:lpstr>2_Tema de Office</vt:lpstr>
      <vt:lpstr>3_Tema de Office</vt:lpstr>
      <vt:lpstr>4_Tema de Office</vt:lpstr>
      <vt:lpstr>6_Tema de Office</vt:lpstr>
      <vt:lpstr>Presentación de PowerPoint</vt:lpstr>
      <vt:lpstr>Presentación de PowerPoint</vt:lpstr>
      <vt:lpstr>PRESENTACIÓN GENERAL</vt:lpstr>
      <vt:lpstr>Presentación de PowerPoint</vt:lpstr>
      <vt:lpstr>Plataforma de gestión</vt:lpstr>
      <vt:lpstr>VALORES Y PRINCIPIOS</vt:lpstr>
      <vt:lpstr>Presentación de PowerPoint</vt:lpstr>
      <vt:lpstr>Equipo administrativo</vt:lpstr>
      <vt:lpstr>Equipo administrativo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Gestión Integral del Riesgo</vt:lpstr>
      <vt:lpstr>AL OIR LA SEÑAL DE EVACUACIÓN</vt:lpstr>
      <vt:lpstr>Presentación de PowerPoint</vt:lpstr>
      <vt:lpstr>Presentación de PowerPoint</vt:lpstr>
      <vt:lpstr>Presentación de PowerPoint</vt:lpstr>
      <vt:lpstr>Visión de la UdeA</vt:lpstr>
      <vt:lpstr>Presentación de PowerPoint</vt:lpstr>
      <vt:lpstr>Presentación de PowerPoint</vt:lpstr>
      <vt:lpstr>Líneas de Investigación</vt:lpstr>
      <vt:lpstr>Líneas de Investigación</vt:lpstr>
      <vt:lpstr>Líneas de Investigación</vt:lpstr>
      <vt:lpstr>Líneas de Investigación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Grupos de Desarrollo</vt:lpstr>
      <vt:lpstr>ACTIVIDADES MISIONALES DE LOS DEPARTAMENTOS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PORTAL WEB UNIVERSITARIO</vt:lpstr>
      <vt:lpstr>UNIDAD DE SERVICIOS GENERALES Y ADMINISTRATIVOS</vt:lpstr>
      <vt:lpstr>Presentación de PowerPoint</vt:lpstr>
      <vt:lpstr>Presentación de PowerPoint</vt:lpstr>
      <vt:lpstr>Presentación de PowerPoint</vt:lpstr>
      <vt:lpstr>Servicios y beneficios</vt:lpstr>
      <vt:lpstr>Presentación de PowerPoint</vt:lpstr>
    </vt:vector>
  </TitlesOfParts>
  <Company>Universidad de Antioquia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Facultad Nacional de Salud Pública</dc:creator>
  <cp:lastModifiedBy>Usuario</cp:lastModifiedBy>
  <cp:revision>507</cp:revision>
  <dcterms:created xsi:type="dcterms:W3CDTF">2010-01-21T15:21:00Z</dcterms:created>
  <dcterms:modified xsi:type="dcterms:W3CDTF">2013-07-24T15:14:01Z</dcterms:modified>
</cp:coreProperties>
</file>